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2" r:id="rId9"/>
    <p:sldId id="284" r:id="rId10"/>
    <p:sldId id="274" r:id="rId11"/>
    <p:sldId id="275" r:id="rId12"/>
    <p:sldId id="276" r:id="rId13"/>
    <p:sldId id="277" r:id="rId14"/>
    <p:sldId id="285" r:id="rId15"/>
    <p:sldId id="257" r:id="rId16"/>
    <p:sldId id="262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81" d="100"/>
          <a:sy n="81" d="100"/>
        </p:scale>
        <p:origin x="1086" y="7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525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77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05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00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08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9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34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7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191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1090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C187BEB-6031-44D3-AC06-AC2E21A1E1FD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9F1B7EC-88CE-4B85-932A-4DFABD791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7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48680" y="1052736"/>
            <a:ext cx="12097344" cy="47525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 класс для педагогов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дошкольников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традициями и обычаями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Южного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народную игру»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5805264"/>
            <a:ext cx="3600400" cy="955565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Подготовила:</a:t>
            </a:r>
          </a:p>
          <a:p>
            <a:pPr algn="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Т. В. Нецветаева</a:t>
            </a:r>
          </a:p>
          <a:p>
            <a:pPr algn="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МКДОУ д/с №10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20688" y="642594"/>
            <a:ext cx="45719" cy="1941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И</a:t>
            </a:r>
            <a:r>
              <a:rPr lang="ru-RU" dirty="0" smtClean="0"/>
              <a:t>гра может начаться с </a:t>
            </a:r>
            <a:r>
              <a:rPr lang="ru-RU" dirty="0"/>
              <a:t>выбора водящего. Чаще всего это происходит с помощью считалки</a:t>
            </a:r>
            <a:r>
              <a:rPr lang="ru-RU" i="1" dirty="0"/>
              <a:t>.</a:t>
            </a:r>
            <a:r>
              <a:rPr lang="ru-RU" dirty="0"/>
              <a:t> Она помогает выбрать ведущего, распределить роли весело, без обмана и обид.</a:t>
            </a:r>
          </a:p>
          <a:p>
            <a:pPr marL="0" indent="0">
              <a:buNone/>
            </a:pPr>
            <a:r>
              <a:rPr lang="ru-RU" dirty="0"/>
              <a:t>Например:</a:t>
            </a:r>
          </a:p>
          <a:p>
            <a:pPr marL="0" indent="0">
              <a:buNone/>
            </a:pPr>
            <a:r>
              <a:rPr lang="ru-RU" i="1" dirty="0"/>
              <a:t>Начинается считалка: </a:t>
            </a:r>
            <a:br>
              <a:rPr lang="ru-RU" i="1" dirty="0"/>
            </a:br>
            <a:r>
              <a:rPr lang="ru-RU" i="1" dirty="0"/>
              <a:t>На березу села галка, </a:t>
            </a:r>
            <a:br>
              <a:rPr lang="ru-RU" i="1" dirty="0"/>
            </a:br>
            <a:r>
              <a:rPr lang="ru-RU" i="1" dirty="0"/>
              <a:t>Две вороны, воробей, </a:t>
            </a:r>
            <a:br>
              <a:rPr lang="ru-RU" i="1" dirty="0"/>
            </a:br>
            <a:r>
              <a:rPr lang="ru-RU" i="1" dirty="0"/>
              <a:t>Три сороки, соловей. </a:t>
            </a:r>
            <a:br>
              <a:rPr lang="ru-RU" i="1" dirty="0"/>
            </a:br>
            <a:r>
              <a:rPr lang="ru-RU" i="1" dirty="0"/>
              <a:t>Сизый голубь прилетел,</a:t>
            </a:r>
            <a:br>
              <a:rPr lang="ru-RU" i="1" dirty="0"/>
            </a:br>
            <a:r>
              <a:rPr lang="ru-RU" i="1" dirty="0"/>
              <a:t>Выйти вон тебе велел.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Или</a:t>
            </a:r>
            <a:endParaRPr lang="ru-RU" dirty="0"/>
          </a:p>
          <a:p>
            <a:pPr marL="0" indent="0">
              <a:buNone/>
            </a:pPr>
            <a:r>
              <a:rPr lang="ru-RU" i="1" dirty="0" smtClean="0"/>
              <a:t>Раз</a:t>
            </a:r>
            <a:r>
              <a:rPr lang="ru-RU" i="1" dirty="0"/>
              <a:t>, два, три, четыре, пять,</a:t>
            </a:r>
            <a:br>
              <a:rPr lang="ru-RU" i="1" dirty="0"/>
            </a:br>
            <a:r>
              <a:rPr lang="ru-RU" i="1" dirty="0" smtClean="0"/>
              <a:t>Мы </a:t>
            </a:r>
            <a:r>
              <a:rPr lang="ru-RU" i="1" dirty="0"/>
              <a:t>собрались поиграть.</a:t>
            </a:r>
            <a:br>
              <a:rPr lang="ru-RU" i="1" dirty="0"/>
            </a:br>
            <a:r>
              <a:rPr lang="ru-RU" i="1" dirty="0" smtClean="0"/>
              <a:t>К </a:t>
            </a:r>
            <a:r>
              <a:rPr lang="ru-RU" i="1" dirty="0"/>
              <a:t>нам сорока прилетела</a:t>
            </a:r>
            <a:br>
              <a:rPr lang="ru-RU" i="1" dirty="0"/>
            </a:br>
            <a:r>
              <a:rPr lang="ru-RU" i="1" dirty="0" smtClean="0"/>
              <a:t>И тебе </a:t>
            </a:r>
            <a:r>
              <a:rPr lang="ru-RU" i="1" dirty="0"/>
              <a:t>водить велела.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Так же можно с помощью  жеребьевки– </a:t>
            </a:r>
            <a:r>
              <a:rPr lang="ru-RU" dirty="0" err="1"/>
              <a:t>угады</a:t>
            </a:r>
            <a:r>
              <a:rPr lang="ru-RU" dirty="0"/>
              <a:t>. Например: один из играющих прячет за спиной в руке маленький предмет и говорит: кто угадает, тому водить.</a:t>
            </a:r>
          </a:p>
          <a:p>
            <a:pPr marL="0" indent="0">
              <a:buNone/>
            </a:pPr>
            <a:r>
              <a:rPr lang="ru-RU" dirty="0"/>
              <a:t>Инвентарь, игрушки и атрибуты раздают обычно перед началом игры, иногда их кладут на обусловленные места, и дети сами берут.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320" y="1268760"/>
            <a:ext cx="532836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5543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-1810424" y="596875"/>
            <a:ext cx="45719" cy="45719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80720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5.</a:t>
            </a:r>
            <a:r>
              <a:rPr lang="ru-RU" b="1" i="1" dirty="0" smtClean="0"/>
              <a:t>Проведение </a:t>
            </a:r>
            <a:r>
              <a:rPr lang="ru-RU" b="1" i="1" dirty="0"/>
              <a:t>игры и руководство ею.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Игровой деятельностью детей руководит воспитатель. </a:t>
            </a:r>
            <a:r>
              <a:rPr lang="ru-RU" dirty="0" smtClean="0"/>
              <a:t>Сначала воспитатель </a:t>
            </a:r>
            <a:r>
              <a:rPr lang="ru-RU" dirty="0"/>
              <a:t>выполняет главную </a:t>
            </a:r>
            <a:r>
              <a:rPr lang="ru-RU" dirty="0" smtClean="0"/>
              <a:t>роль, </a:t>
            </a:r>
            <a:r>
              <a:rPr lang="ru-RU" dirty="0"/>
              <a:t>а затем передает ее детям. Он участвует в игре и тогда, когда не хватает пары. </a:t>
            </a:r>
            <a:r>
              <a:rPr lang="ru-RU" dirty="0" smtClean="0"/>
              <a:t>Также </a:t>
            </a:r>
            <a:r>
              <a:rPr lang="ru-RU" dirty="0"/>
              <a:t>делает указания, как в ходе игры, так и перед ее повторением, оценивает действия и поведение детей. Воспитатель регулирует физическую нагрузку, которая должна увеличиваться постепенно. Если, например, при первом проведении игры детям разрешают бегать 10 с, то при повторении ее несколько повышают нагрузку; на четвертом повторении она достигает предельной нормы, а на пятом-шестом нагрузка снижается.</a:t>
            </a:r>
          </a:p>
          <a:p>
            <a:pPr marL="0" indent="0">
              <a:buNone/>
            </a:pPr>
            <a:r>
              <a:rPr lang="ru-RU" dirty="0"/>
              <a:t>Игры большой подвижности повторяются 3-4 раза, более спокойные </a:t>
            </a:r>
            <a:r>
              <a:rPr lang="ru-RU" dirty="0" smtClean="0"/>
              <a:t>от   4 до 6 </a:t>
            </a:r>
            <a:r>
              <a:rPr lang="ru-RU" dirty="0"/>
              <a:t>раз. Паузы между повторениями 0,3-0,5 мин. Во время паузы дети выполняют более легкие упражнения или произносят слова текста.</a:t>
            </a:r>
            <a:br>
              <a:rPr lang="ru-RU" dirty="0"/>
            </a:br>
            <a:r>
              <a:rPr lang="ru-RU" dirty="0"/>
              <a:t>Руководя игрой, педагог воспитывает нравственность ребенка; формирует у него правильную самооценку, взаимоотношения детей друг с другом, дружбу и взаимовыручку, учит ребенка преодолевать трудности.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1764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620688" y="642594"/>
            <a:ext cx="72008" cy="501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6.</a:t>
            </a:r>
            <a:r>
              <a:rPr lang="ru-RU" b="1" i="1" dirty="0"/>
              <a:t>Окончание игры и подведение итогов.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Заканчивается подвижная игра ходьбой, постепенно снижающей физическую нагрузку и приводящей пульс ребенка в норму. Подводятся итоги игры, анализ -как удалось достичь успеха в игре, почему «</a:t>
            </a:r>
            <a:r>
              <a:rPr lang="ru-RU" dirty="0" err="1"/>
              <a:t>ловишка</a:t>
            </a:r>
            <a:r>
              <a:rPr lang="ru-RU" dirty="0"/>
              <a:t>» быстро поймал одних, а другие ни разу не попались ему. Подведение итогов игры должно проходить в интересной и занимательной форме, чтобы вызвать желание в следующий раз добиться еще лучших результатов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Уважаемые коллеги, а сейчас хочу предложить вам поиграть в народные подвижные игры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  <a:p>
            <a:pPr marL="342900" indent="-342900">
              <a:buAutoNum type="arabicPeriod"/>
            </a:pPr>
            <a:r>
              <a:rPr lang="ru-RU" b="1" i="1" dirty="0" smtClean="0"/>
              <a:t>Игра </a:t>
            </a:r>
            <a:r>
              <a:rPr lang="ru-RU" b="1" i="1" dirty="0"/>
              <a:t>«Веночек»- русская народная </a:t>
            </a:r>
            <a:r>
              <a:rPr lang="ru-RU" b="1" i="1" dirty="0" smtClean="0"/>
              <a:t>игра</a:t>
            </a:r>
          </a:p>
          <a:p>
            <a:pPr marL="0" indent="0">
              <a:buNone/>
            </a:pPr>
            <a:r>
              <a:rPr lang="ru-RU" i="1" dirty="0" smtClean="0"/>
              <a:t>Задачи:</a:t>
            </a:r>
            <a:r>
              <a:rPr lang="ru-RU" b="1" i="1" dirty="0" smtClean="0"/>
              <a:t> </a:t>
            </a:r>
            <a:r>
              <a:rPr lang="ru-RU" i="1" dirty="0" smtClean="0"/>
              <a:t>воспитывать положительные эмоции, напевность,</a:t>
            </a:r>
          </a:p>
          <a:p>
            <a:pPr marL="0" indent="0">
              <a:buNone/>
            </a:pPr>
            <a:r>
              <a:rPr lang="ru-RU" i="1" dirty="0" smtClean="0"/>
              <a:t> умение согласовывать движения с текстом.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Играющие передают по кругу веночек и поют:</a:t>
            </a:r>
          </a:p>
          <a:p>
            <a:pPr marL="0" indent="0">
              <a:buNone/>
            </a:pPr>
            <a:r>
              <a:rPr lang="ru-RU" i="1" dirty="0"/>
              <a:t>В зелен сад гулять пойдём, цветов нарвём, венок навьём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У кого в руках веночек надевай его дружочек!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 окончанием песни, у кого в руках остался веночек надевает его на голову, все поют:</a:t>
            </a:r>
          </a:p>
          <a:p>
            <a:pPr marL="0" indent="0">
              <a:buNone/>
            </a:pPr>
            <a:r>
              <a:rPr lang="ru-RU" i="1" dirty="0"/>
              <a:t>Покружись, покружись и друзьям поклонись!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После этих слов водящий протягивает венок между двумя участниками игры, после слов «</a:t>
            </a:r>
            <a:r>
              <a:rPr lang="ru-RU" i="1" dirty="0"/>
              <a:t>Раз-два-три, беги»,</a:t>
            </a:r>
            <a:r>
              <a:rPr lang="ru-RU" dirty="0"/>
              <a:t> двое участников обегают круг, двигаясь в противоположные стороны. Кто первым возьмёт веночек, тот выиграл.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4" b="24242"/>
          <a:stretch/>
        </p:blipFill>
        <p:spPr>
          <a:xfrm>
            <a:off x="6804248" y="2852936"/>
            <a:ext cx="196841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819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476671" y="642594"/>
            <a:ext cx="72008" cy="12211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20"/>
          </a:xfrm>
        </p:spPr>
        <p:txBody>
          <a:bodyPr/>
          <a:lstStyle/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2. «</a:t>
            </a:r>
            <a:r>
              <a:rPr lang="ru-RU" b="1" i="1" dirty="0"/>
              <a:t>Юрта»- башкирская народная </a:t>
            </a:r>
            <a:r>
              <a:rPr lang="ru-RU" b="1" i="1" dirty="0" smtClean="0"/>
              <a:t>игра</a:t>
            </a:r>
          </a:p>
          <a:p>
            <a:pPr marL="0" indent="0">
              <a:buNone/>
            </a:pPr>
            <a:r>
              <a:rPr lang="ru-RU" i="1" dirty="0" smtClean="0"/>
              <a:t>Задачи: закрепить знания, что жилищем многих кочевых народов была юрта, воспитывать интерес к народной истории.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игре участвуют четыре подгруппы , каждая из которых образует круг по углам площадки. В центре каждого круга стоит стул, на котором повешен платок с национальным узором. Взявшись за руки, все идут четырьмя кругами переменным шагом и поют:</a:t>
            </a:r>
          </a:p>
          <a:p>
            <a:pPr marL="0" indent="0">
              <a:buNone/>
            </a:pPr>
            <a:r>
              <a:rPr lang="ru-RU" dirty="0"/>
              <a:t>«Мы, веселые ребята, соберемся все в кружок. Поиграем, и попляшем, и помчимся на лужок.»</a:t>
            </a:r>
          </a:p>
          <a:p>
            <a:pPr marL="0" indent="0">
              <a:buNone/>
            </a:pPr>
            <a:r>
              <a:rPr lang="ru-RU" dirty="0"/>
              <a:t>На мелодию без слов ребята переменным шагом перемещаются в общий круг. По окончании музыки они быстро бегут к своим стульям, берут платок и натягивают его над головой в виде шатра (крыши), получается </a:t>
            </a:r>
            <a:r>
              <a:rPr lang="ru-RU" dirty="0" smtClean="0"/>
              <a:t>юрта.</a:t>
            </a:r>
          </a:p>
          <a:p>
            <a:pPr marL="0" indent="0">
              <a:buNone/>
            </a:pPr>
            <a:r>
              <a:rPr lang="ru-RU" dirty="0" smtClean="0"/>
              <a:t>Выигрывает </a:t>
            </a:r>
            <a:r>
              <a:rPr lang="ru-RU" dirty="0"/>
              <a:t>группа детей, первой построившая юрту.</a:t>
            </a:r>
          </a:p>
        </p:txBody>
      </p:sp>
    </p:spTree>
    <p:extLst>
      <p:ext uri="{BB962C8B-B14F-4D97-AF65-F5344CB8AC3E}">
        <p14:creationId xmlns:p14="http://schemas.microsoft.com/office/powerpoint/2010/main" val="2654656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76672" y="642594"/>
            <a:ext cx="72008" cy="1941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124744"/>
            <a:ext cx="828092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5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b="1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3.«Татарский плетень</a:t>
            </a:r>
            <a:r>
              <a:rPr lang="ru-RU" b="1" i="1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»</a:t>
            </a:r>
          </a:p>
          <a:p>
            <a:pPr>
              <a:spcAft>
                <a:spcPts val="750"/>
              </a:spcAft>
            </a:pPr>
            <a:r>
              <a:rPr lang="ru-RU" dirty="0" smtClean="0">
                <a:latin typeface="+mj-lt"/>
                <a:ea typeface="Times New Roman" panose="02020603050405020304" pitchFamily="18" charset="0"/>
              </a:rPr>
              <a:t>Задачи: воспитывать бережное отношение к родной природе, интерес к татарским играм.</a:t>
            </a:r>
            <a:endParaRPr lang="ru-RU" dirty="0">
              <a:latin typeface="+mj-lt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Выбирают ведущего по считалке, остальные, взявшись за руки, проходят под сцепленные руки за ведущим, постепенно «заплетая» пле­тень. При этом поют: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Вейся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, ты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вейся,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Капуста моя!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Вейся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, ты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вейся,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 err="1">
                <a:solidFill>
                  <a:srgbClr val="000000"/>
                </a:solidFill>
                <a:ea typeface="Times New Roman" panose="02020603050405020304" pitchFamily="18" charset="0"/>
              </a:rPr>
              <a:t>Виловая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 моя!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Как мне, </a:t>
            </a:r>
            <a:r>
              <a:rPr lang="ru-RU" dirty="0" err="1">
                <a:solidFill>
                  <a:srgbClr val="000000"/>
                </a:solidFill>
                <a:ea typeface="Times New Roman" panose="02020603050405020304" pitchFamily="18" charset="0"/>
              </a:rPr>
              <a:t>капустке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,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не виться,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Как мне, видовой,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не свиться.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Вечор на </a:t>
            </a:r>
            <a:r>
              <a:rPr lang="ru-RU" dirty="0" err="1">
                <a:solidFill>
                  <a:srgbClr val="000000"/>
                </a:solidFill>
                <a:ea typeface="Times New Roman" panose="02020603050405020304" pitchFamily="18" charset="0"/>
              </a:rPr>
              <a:t>капустке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,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Вечор на </a:t>
            </a:r>
            <a:r>
              <a:rPr lang="ru-RU" dirty="0" err="1">
                <a:solidFill>
                  <a:srgbClr val="000000"/>
                </a:solidFill>
                <a:ea typeface="Times New Roman" panose="02020603050405020304" pitchFamily="18" charset="0"/>
              </a:rPr>
              <a:t>виловой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Частый сильный дождик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75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Игра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повторяется несколько раз, главное — не расцепить руки.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132856"/>
            <a:ext cx="5040560" cy="4032448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40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</a:rPr>
              <a:t>«В народных играх нет педагогической навязчивости и вместе с тем они вполне педагогичны».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3200" b="1" i="1" dirty="0" smtClean="0"/>
              <a:t>                                                                                             </a:t>
            </a:r>
            <a:endParaRPr lang="ru-RU" sz="3200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03848" y="2132856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Александра Платоновна Усова</a:t>
            </a:r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 descr="11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6665108" cy="4437112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276872"/>
            <a:ext cx="91450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</a:rPr>
              <a:t>Спасибо за внимание!</a:t>
            </a:r>
            <a:endParaRPr lang="ru-RU" sz="7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332656" y="4797152"/>
            <a:ext cx="72008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6192688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/>
              <a:t>В.А. Сухомлинский писал: «Без игры нет, и не может быть полноценного умственного развития. Игра – это огромное   светлое окно, через которое в духовный мир ребенка вливается живительный поток преставлений и понятий. Игра – это искра, зажигающая огонек пытливости и любознательности».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348880"/>
            <a:ext cx="784887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020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306368" y="642594"/>
            <a:ext cx="45719" cy="501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8208912" cy="6164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Подвижные и словесные игры – спутники жизни ребёнка с самого раннего возраста, которые служат источниками радостных эмоций, ярких впечатлений, способствуют сближению и сплоченности детей.</a:t>
            </a:r>
          </a:p>
          <a:p>
            <a:pPr marL="0" indent="0">
              <a:buNone/>
            </a:pPr>
            <a:r>
              <a:rPr lang="ru-RU" dirty="0"/>
              <a:t>В воспитании и развитии ребенка большая роль принадлежит игре — преобладающему виду деятельности детей дошкольного возраста.</a:t>
            </a:r>
          </a:p>
          <a:p>
            <a:pPr marL="0" indent="0">
              <a:buNone/>
            </a:pPr>
            <a:r>
              <a:rPr lang="ru-RU" dirty="0"/>
              <a:t>Подвижная игра – сложная эмоциональная деятельность детей, направленная на решение двигательных задач, основанная на движении и наличии правил. Увлекательное содержание и эмоциональная насыщенность игры побуждают дошкольников к определенным умственным и физическим усилиям, а значит, способствуют их развитию в целом.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3933056"/>
            <a:ext cx="583264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086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692696" y="2103120"/>
            <a:ext cx="72008" cy="1772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40871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Мы </a:t>
            </a:r>
            <a:r>
              <a:rPr lang="ru-RU" dirty="0"/>
              <a:t>проживаем на территории Южного Урала, которая отличается своей многонациональностью. Группы нашего детского сада посещают дети разных национальностей: русские, татары, башкиры. У каждой национальности есть своя культура и традиции, праздники. Народные подвижные и словесные игры являются традиционным средством педагогики региона. В них находят отражение: жизнь, труд и быт людей, национальные традиции, находят представления о чести, смелости, мужестве, вызывают желание развивать силу и ловкость, быстроту и точность движений, а также развивают творческое мышление и смекалку, вызывают стимул к победе. Мы помогаем дошкольникам понять, что людей разных национальностей объединяет любовь к Родине, интерес к её многонациональной культуре и искусству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Народная игра отражает разные стороны жизни определённого народа, поэтому для каждого народа их национальные игры интереснее, понятнее, увлекательнее для детей, растущих в национальной среде. В то же время опора на национальные традиции воспитания не означает, что следует пренебрегать опытом воспитания, который имеется в других культурах.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1865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40768" y="2492896"/>
            <a:ext cx="144016" cy="1474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 учётом демографических данных на Южном Урале проживает множество народов, но больший процент составляют представители русской, башкирской и татарской национальности. Хотя, коренными жителями Южного Урала были башкиры, и именно они давали названия самым красивым природным местам, но со временем состав проживающих пополнился и другими народами: мордва, удмурты, поляки, </a:t>
            </a:r>
            <a:r>
              <a:rPr lang="ru-RU" dirty="0" err="1"/>
              <a:t>нагайбаки</a:t>
            </a:r>
            <a:r>
              <a:rPr lang="ru-RU" dirty="0"/>
              <a:t> и другие национальности.</a:t>
            </a:r>
          </a:p>
          <a:p>
            <a:pPr marL="0" indent="0">
              <a:buNone/>
            </a:pPr>
            <a:r>
              <a:rPr lang="ru-RU" dirty="0"/>
              <a:t>В рамках реализации программно-методического комплекса "Наш дом - Южный Урал" игры народов Южного Урала необходимо использовать в образовательном и воспитательном процессе. Многие из игр являются играми нашего детства. Они прошли испытание временем и до сих пор актуальны.</a:t>
            </a:r>
          </a:p>
          <a:p>
            <a:pPr marL="0" indent="0">
              <a:buNone/>
            </a:pPr>
            <a:r>
              <a:rPr lang="ru-RU" dirty="0"/>
              <a:t>В народных подвижных и словесных играх жителей Южного Урала много общего. Все игры различных народов служат средством воспитания, учат выносливости, ловкости, развивают реакцию и смекалку. Также вызывают интерес к людям других национальностей и их обычаям, являются средством забавы и потехи. Все народные подвижные и словесные игры относятся к играм с правилами, которые учат основам дисциплинированности и ответственности. Многие игры имеют введение или вступление в виде считалок, </a:t>
            </a:r>
            <a:r>
              <a:rPr lang="ru-RU" dirty="0" err="1"/>
              <a:t>закличек</a:t>
            </a:r>
            <a:r>
              <a:rPr lang="ru-RU" dirty="0"/>
              <a:t>, которые развивают память, мыслительные реакции. Некоторые игры связаны с народными праздниками</a:t>
            </a:r>
            <a:r>
              <a:rPr lang="ru-RU" i="1" dirty="0"/>
              <a:t> </a:t>
            </a:r>
            <a:r>
              <a:rPr lang="ru-RU" dirty="0"/>
              <a:t>(Масленица, Троица, Сабантуй, </a:t>
            </a:r>
            <a:r>
              <a:rPr lang="ru-RU" dirty="0" err="1"/>
              <a:t>Каргатуй</a:t>
            </a:r>
            <a:r>
              <a:rPr lang="ru-RU" dirty="0"/>
              <a:t>, </a:t>
            </a:r>
            <a:r>
              <a:rPr lang="ru-RU" dirty="0" err="1"/>
              <a:t>Навруз</a:t>
            </a:r>
            <a:r>
              <a:rPr lang="ru-RU" dirty="0"/>
              <a:t> и т. д.) и служат средством развлечения и забавы.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1777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8" y="642594"/>
            <a:ext cx="72008" cy="50102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 </a:t>
            </a:r>
            <a:r>
              <a:rPr lang="ru-RU" dirty="0"/>
              <a:t>содержанию все народные игры легки и доступны ребенку. Использование народных игр способствует знакомству детей с истоками культуры своего народа. Необходимо систематически и последовательно использовать народные игры, чередуя их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Как отдельный  возраст мы не выделены, но начинаем практиковать некоторые  </a:t>
            </a:r>
            <a:r>
              <a:rPr lang="ru-RU" dirty="0"/>
              <a:t>виды народных игр. Дети </a:t>
            </a:r>
            <a:r>
              <a:rPr lang="ru-RU" dirty="0" err="1" smtClean="0"/>
              <a:t>учаться</a:t>
            </a:r>
            <a:r>
              <a:rPr lang="ru-RU" dirty="0" smtClean="0"/>
              <a:t> </a:t>
            </a:r>
            <a:r>
              <a:rPr lang="ru-RU" dirty="0"/>
              <a:t>играть в народные игры самостоятельно. К этому возрасту у них уже складываются предпочтения. Народные подвижные и хороводные игры мы используем на прогулках, на занятиях физкультурой, на праздниках и развлечениях. Дети активно привлекаются и являются активными участниками народных праздников, в сценарии которых включают игры народов Южного Урала.</a:t>
            </a:r>
          </a:p>
          <a:p>
            <a:pPr marL="0" indent="0">
              <a:buNone/>
            </a:pPr>
            <a:r>
              <a:rPr lang="ru-RU" dirty="0" smtClean="0"/>
              <a:t>Например: </a:t>
            </a:r>
            <a:r>
              <a:rPr lang="ru-RU" b="1" dirty="0"/>
              <a:t>русские народные игры</a:t>
            </a:r>
            <a:r>
              <a:rPr lang="ru-RU" dirty="0"/>
              <a:t>: «Ложкари», «Золотые ворота», «Заря – зарница», «Горелки», «</a:t>
            </a:r>
            <a:r>
              <a:rPr lang="ru-RU" dirty="0" err="1"/>
              <a:t>Ловишки</a:t>
            </a:r>
            <a:r>
              <a:rPr lang="ru-RU" dirty="0"/>
              <a:t>», «Гуси-лебеди», «Жмурки» </a:t>
            </a:r>
            <a:r>
              <a:rPr lang="ru-RU" dirty="0" smtClean="0"/>
              <a:t>и «У дедушки Трифона», «Веночек», «Два Мороза», «Грачи летят» и </a:t>
            </a:r>
            <a:r>
              <a:rPr lang="ru-RU" dirty="0"/>
              <a:t>др.</a:t>
            </a:r>
          </a:p>
          <a:p>
            <a:pPr marL="0" indent="0">
              <a:buNone/>
            </a:pPr>
            <a:r>
              <a:rPr lang="ru-RU" b="1" dirty="0"/>
              <a:t>Татарские народные игры</a:t>
            </a:r>
            <a:r>
              <a:rPr lang="ru-RU" dirty="0"/>
              <a:t>: «</a:t>
            </a:r>
            <a:r>
              <a:rPr lang="ru-RU" dirty="0" err="1"/>
              <a:t>Тюбитейка</a:t>
            </a:r>
            <a:r>
              <a:rPr lang="ru-RU" dirty="0"/>
              <a:t>», «Продаём горшки», «Лиса и курочка», «Займи место», </a:t>
            </a:r>
            <a:r>
              <a:rPr lang="ru-RU" dirty="0" smtClean="0"/>
              <a:t>«Земля, вода, огонь, воздух» , «Татарский плетень» и </a:t>
            </a:r>
            <a:r>
              <a:rPr lang="ru-RU" dirty="0"/>
              <a:t>др.</a:t>
            </a:r>
          </a:p>
          <a:p>
            <a:pPr marL="0" indent="0">
              <a:buNone/>
            </a:pPr>
            <a:r>
              <a:rPr lang="ru-RU" b="1" dirty="0"/>
              <a:t>Башкирские народные игры</a:t>
            </a:r>
            <a:r>
              <a:rPr lang="ru-RU" dirty="0"/>
              <a:t>: «Юрта», «Медный пень», «Липкие пеньки», «Стрелок», « </a:t>
            </a:r>
            <a:r>
              <a:rPr lang="ru-RU" dirty="0" err="1"/>
              <a:t>Курай</a:t>
            </a:r>
            <a:r>
              <a:rPr lang="ru-RU" dirty="0"/>
              <a:t>», «Белый тополь</a:t>
            </a:r>
            <a:r>
              <a:rPr lang="ru-RU" dirty="0" smtClean="0"/>
              <a:t>», «Белая кость» </a:t>
            </a:r>
            <a:r>
              <a:rPr lang="ru-RU" dirty="0"/>
              <a:t>и др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18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08720" y="697953"/>
            <a:ext cx="72008" cy="6675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Игры народов Южного Урала – это не только интересный способ занять воспитанников ДОУ на прогулке, но и своеобразное путешествие по играм народов Южного Урала. К тому же они знакомят дошкольников с традициями разных народов. Игры, хороводы в условиях природы родного края помогают углублять нравственные и эстетические чувства детей, приобщать их к народной культуре.</a:t>
            </a:r>
          </a:p>
          <a:p>
            <a:pPr marL="0" indent="0">
              <a:buNone/>
            </a:pPr>
            <a:r>
              <a:rPr lang="ru-RU" dirty="0"/>
              <a:t>Также мы получаем помощь и поддержку родителей наших ребят, так как для них очень важно, что их национальная культура остаётся востребованной и интересной для изучения детьми. Нередко родители оказывали нам помощь в изготовлении пособий, атрибутов, костюмов к народным праздникам и развлечениям. Также получают консультации по вопросам, касающимся изучения национальной культуры (уточняли название игр и правила). В течения учебного года проводятся праздники с использованием народных подвижных игр: «Масленица», «Новый год» и др.</a:t>
            </a:r>
          </a:p>
          <a:p>
            <a:pPr marL="0" indent="0">
              <a:buNone/>
            </a:pPr>
            <a:r>
              <a:rPr lang="ru-RU" dirty="0"/>
              <a:t>Детские подвижные игры, взятые из сокровищницы народных игр Южного Урала, отвечают национальным особенностям, выполняют задачу национального воспитания. Они выступают не только как фактор физического развития и воспитания, но и как средство духовного формирования личности. Безусловно, эти игры – национальное богатство, и важно, чтобы дошкольники их знали и любили.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8707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92696" y="476672"/>
            <a:ext cx="45719" cy="72008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b="1" dirty="0" smtClean="0"/>
              <a:t>Народные </a:t>
            </a:r>
            <a:r>
              <a:rPr lang="ru-RU" sz="2800" b="1" dirty="0"/>
              <a:t>подвижные игры делятся на группы:</a:t>
            </a:r>
          </a:p>
          <a:p>
            <a:pPr marL="0" indent="0">
              <a:buNone/>
            </a:pPr>
            <a:r>
              <a:rPr lang="ru-RU" sz="2800" dirty="0"/>
              <a:t>1. Народные игры, отражающие отношение человека к природе. Такие игры воспитывают доброе отношение к окружающему миру.</a:t>
            </a:r>
          </a:p>
          <a:p>
            <a:pPr marL="0" indent="0">
              <a:buNone/>
            </a:pPr>
            <a:r>
              <a:rPr lang="ru-RU" sz="2800" dirty="0"/>
              <a:t>2. </a:t>
            </a:r>
            <a:r>
              <a:rPr lang="ru-RU" sz="2800" dirty="0" smtClean="0"/>
              <a:t>Игры, </a:t>
            </a:r>
            <a:r>
              <a:rPr lang="ru-RU" sz="2800" dirty="0"/>
              <a:t>отражающие быт народа, повседневные занятия наших предков. Эти игры интересны тем, что в них нужно проявить смекалку и находчивость.</a:t>
            </a:r>
          </a:p>
          <a:p>
            <a:pPr marL="0" indent="0">
              <a:buNone/>
            </a:pPr>
            <a:r>
              <a:rPr lang="ru-RU" sz="2800" dirty="0"/>
              <a:t>3. Игры, где есть возможность помериться силой и ловкостью.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0305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738416" y="642594"/>
            <a:ext cx="45719" cy="1221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5527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Предлагаю сегодня на нашем мастер-классе закрепить знания об организации и проведении подвижных игр.</a:t>
            </a:r>
          </a:p>
          <a:p>
            <a:pPr marL="0" indent="0">
              <a:buNone/>
            </a:pPr>
            <a:r>
              <a:rPr lang="ru-RU" b="1" i="1" dirty="0"/>
              <a:t>1.Выбор игры.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Игры отбираются в соответствии с задачами воспитания, с учетом уровня физического и умственного развития детей, их двигательных умений, состояния здоровья каждого ребенка, его индивидуальных типологических особенностей, времени года, особенностей режима, места проведения, интересов детей.</a:t>
            </a:r>
          </a:p>
          <a:p>
            <a:pPr marL="0" indent="0">
              <a:buNone/>
            </a:pPr>
            <a:r>
              <a:rPr lang="ru-RU" b="1" dirty="0"/>
              <a:t>2.</a:t>
            </a:r>
            <a:r>
              <a:rPr lang="ru-RU" b="1" i="1" dirty="0"/>
              <a:t> Создание интереса к игре.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Дети лучше усвоят правила игры, если создать интерес к игре, более четко будут выполнять движения, испытывать эмоциональный подъем. Можно, например, загадать загадку, вопросы, прочитать стихи, показать детям предметы, игрушки, которые встретятся в игре.</a:t>
            </a:r>
          </a:p>
          <a:p>
            <a:pPr marL="0" indent="0">
              <a:buNone/>
            </a:pPr>
            <a:r>
              <a:rPr lang="ru-RU" b="1" dirty="0"/>
              <a:t>3. </a:t>
            </a:r>
            <a:r>
              <a:rPr lang="ru-RU" b="1" i="1" dirty="0"/>
              <a:t>Объяснение содержания и правил игры.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Объяснение содержания и правил игры должно быть кратким, точные и эмоциональным. Большое значение при этом имеет интонация. Объясняя, особо нужно выделить правила </a:t>
            </a:r>
            <a:r>
              <a:rPr lang="ru-RU" dirty="0" smtClean="0"/>
              <a:t>игры- сначала </a:t>
            </a:r>
            <a:r>
              <a:rPr lang="ru-RU" dirty="0"/>
              <a:t>объясняют игру, затем распределяют роли и размещают детей.</a:t>
            </a:r>
          </a:p>
          <a:p>
            <a:pPr marL="0" indent="0">
              <a:buNone/>
            </a:pPr>
            <a:r>
              <a:rPr lang="ru-RU" b="1" dirty="0"/>
              <a:t>4. </a:t>
            </a:r>
            <a:r>
              <a:rPr lang="ru-RU" b="1" i="1" dirty="0"/>
              <a:t>Распределения ролей.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Успешное проведение игры во многом зависит от удачного распределения ролей.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162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299</TotalTime>
  <Words>776</Words>
  <Application>Microsoft Office PowerPoint</Application>
  <PresentationFormat>Экран (4:3)</PresentationFormat>
  <Paragraphs>87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Century Gothic</vt:lpstr>
      <vt:lpstr>Garamond</vt:lpstr>
      <vt:lpstr>Times New Roman</vt:lpstr>
      <vt:lpstr>Савон</vt:lpstr>
      <vt:lpstr>   Мастер- класс для педагогов  «Ознакомление дошкольников  с традициями и обычаями  народов Южного Урала  через народную игру»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- класс для педагогов  «Ознакомление детей дошкольного возврата с традициями и обычаями через народные игры»</dc:title>
  <dc:creator>Пользователь Windows</dc:creator>
  <cp:lastModifiedBy>Admin</cp:lastModifiedBy>
  <cp:revision>29</cp:revision>
  <dcterms:created xsi:type="dcterms:W3CDTF">2019-12-16T08:07:43Z</dcterms:created>
  <dcterms:modified xsi:type="dcterms:W3CDTF">2023-05-10T19:29:20Z</dcterms:modified>
</cp:coreProperties>
</file>