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99" r:id="rId3"/>
    <p:sldId id="302" r:id="rId4"/>
    <p:sldId id="303" r:id="rId5"/>
    <p:sldId id="304" r:id="rId6"/>
    <p:sldId id="323" r:id="rId7"/>
    <p:sldId id="285" r:id="rId8"/>
    <p:sldId id="305" r:id="rId9"/>
    <p:sldId id="306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314" r:id="rId18"/>
    <p:sldId id="315" r:id="rId19"/>
    <p:sldId id="316" r:id="rId20"/>
    <p:sldId id="317" r:id="rId21"/>
    <p:sldId id="318" r:id="rId22"/>
    <p:sldId id="286" r:id="rId23"/>
    <p:sldId id="297" r:id="rId24"/>
    <p:sldId id="298" r:id="rId25"/>
    <p:sldId id="324" r:id="rId26"/>
    <p:sldId id="32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F030"/>
    <a:srgbClr val="FF9900"/>
    <a:srgbClr val="6CE43C"/>
    <a:srgbClr val="7FE739"/>
    <a:srgbClr val="72EB35"/>
    <a:srgbClr val="73F42C"/>
    <a:srgbClr val="70F03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79" autoAdjust="0"/>
    <p:restoredTop sz="94660"/>
  </p:normalViewPr>
  <p:slideViewPr>
    <p:cSldViewPr>
      <p:cViewPr varScale="1">
        <p:scale>
          <a:sx n="68" d="100"/>
          <a:sy n="68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0963C-B991-4B42-84FB-605E1407A0A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38340-172B-4983-B413-6663B27D34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0963C-B991-4B42-84FB-605E1407A0A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38340-172B-4983-B413-6663B27D34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0963C-B991-4B42-84FB-605E1407A0A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38340-172B-4983-B413-6663B27D34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0963C-B991-4B42-84FB-605E1407A0A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38340-172B-4983-B413-6663B27D34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0963C-B991-4B42-84FB-605E1407A0A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38340-172B-4983-B413-6663B27D34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0963C-B991-4B42-84FB-605E1407A0A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38340-172B-4983-B413-6663B27D34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0963C-B991-4B42-84FB-605E1407A0A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38340-172B-4983-B413-6663B27D34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0963C-B991-4B42-84FB-605E1407A0A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38340-172B-4983-B413-6663B27D34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0963C-B991-4B42-84FB-605E1407A0A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38340-172B-4983-B413-6663B27D34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0963C-B991-4B42-84FB-605E1407A0A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38340-172B-4983-B413-6663B27D34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0963C-B991-4B42-84FB-605E1407A0A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2438340-172B-4983-B413-6663B27D34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9000">
              <a:srgbClr val="62F030">
                <a:alpha val="94000"/>
              </a:srgbClr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90963C-B991-4B42-84FB-605E1407A0A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2438340-172B-4983-B413-6663B27D34C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wedg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547664" y="0"/>
            <a:ext cx="8213748" cy="1200329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270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7200" dirty="0" smtClean="0">
              <a:ln w="28575" cmpd="sng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effectLst>
                <a:glow rad="228600">
                  <a:srgbClr val="FFC000">
                    <a:alpha val="40000"/>
                  </a:srgbClr>
                </a:glow>
              </a:effectLst>
              <a:latin typeface="Arial Black" pitchFamily="34" charset="0"/>
            </a:endParaRPr>
          </a:p>
        </p:txBody>
      </p:sp>
      <p:pic>
        <p:nvPicPr>
          <p:cNvPr id="15381" name="Picture 21" descr="http://www.modernwoman.club/wp-content/uploads/2018/05/detu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073140">
            <a:off x="-381524" y="69708"/>
            <a:ext cx="3730659" cy="258814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0" y="260649"/>
            <a:ext cx="63904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sz="4000" i="1" dirty="0" smtClean="0">
                <a:solidFill>
                  <a:srgbClr val="62F030"/>
                </a:solidFill>
              </a:rPr>
              <a:t>Экологическая тропинка</a:t>
            </a:r>
            <a:endParaRPr lang="ru-RU" sz="4000" i="1" dirty="0">
              <a:solidFill>
                <a:srgbClr val="62F030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«НАША ЗЕМЛЯ – ГОЛУБАЯ ПЛАНЕТА!»</a:t>
            </a:r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33688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284984"/>
            <a:ext cx="7992888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296144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ЛИСТВЕННИЦА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45058" name="Picture 2" descr="C:\Users\79377\Desktop\фото деревья леса\лиственница 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935163"/>
            <a:ext cx="7128792" cy="4389437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296144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КЛЁН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46082" name="Picture 2" descr="C:\Users\79377\Desktop\фото деревья леса\клён 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772816"/>
            <a:ext cx="7488832" cy="468052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296144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ТОПОЛЬ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47106" name="Picture 2" descr="C:\Users\79377\Desktop\фото деревья леса\тополь 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935163"/>
            <a:ext cx="7848871" cy="4389437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296144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СОСНА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48130" name="Picture 2" descr="C:\Users\79377\Desktop\фото деревья леса\сосна 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278" y="1935163"/>
            <a:ext cx="7803444" cy="4389437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296144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ЛИПА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49154" name="Picture 2" descr="C:\Users\79377\Desktop\фото деревья леса\липа  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935163"/>
            <a:ext cx="7848871" cy="4389437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296144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РЯБИНА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50178" name="Picture 2" descr="C:\Users\79377\Desktop\фото деревья леса\рябина 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935163"/>
            <a:ext cx="7776864" cy="4389437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296144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БЕРЁЗА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51202" name="Picture 2" descr="C:\Users\79377\Desktop\фото деревья леса\берёза 11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35163"/>
            <a:ext cx="7848872" cy="4389437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296144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ИВА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52226" name="Picture 2" descr="C:\Users\79377\Desktop\фото деревья леса\ива 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935163"/>
            <a:ext cx="7776864" cy="4389437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296144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КАШТАН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53250" name="Picture 2" descr="C:\Users\79377\Desktop\фото деревья леса\каштан 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35163"/>
            <a:ext cx="8064896" cy="4389437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296144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ОСИНА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54274" name="Picture 2" descr="C:\Users\79377\Desktop\фото деревья леса\осина 4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35163"/>
            <a:ext cx="7992888" cy="4389437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547664" y="0"/>
            <a:ext cx="8213748" cy="1200329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270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7200" dirty="0" smtClean="0">
              <a:ln w="28575" cmpd="sng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effectLst>
                <a:glow rad="228600">
                  <a:srgbClr val="FFC000">
                    <a:alpha val="40000"/>
                  </a:srgbClr>
                </a:glow>
              </a:effectLst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260649"/>
            <a:ext cx="80648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dirty="0" smtClean="0">
                <a:solidFill>
                  <a:srgbClr val="7030A0"/>
                </a:solidFill>
              </a:rPr>
              <a:t>СТАНЦИЯ «ВОДНАЯ»</a:t>
            </a:r>
            <a:endParaRPr lang="ru-RU" sz="4000" i="1" dirty="0">
              <a:solidFill>
                <a:srgbClr val="7030A0"/>
              </a:solidFill>
            </a:endParaRPr>
          </a:p>
        </p:txBody>
      </p:sp>
      <p:pic>
        <p:nvPicPr>
          <p:cNvPr id="2050" name="Рисунок 1" descr="C:\Users\User\Desktop\вода\2 картинка о вод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1" y="1268760"/>
            <a:ext cx="7920880" cy="5443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296144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ЕЛЬ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55298" name="Picture 2" descr="C:\Users\79377\Desktop\фото деревья леса\ель 4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5" y="1935163"/>
            <a:ext cx="5400599" cy="4389437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296144"/>
          </a:xfrm>
        </p:spPr>
        <p:txBody>
          <a:bodyPr>
            <a:noAutofit/>
          </a:bodyPr>
          <a:lstStyle/>
          <a:p>
            <a:pPr algn="ctr"/>
            <a:r>
              <a:rPr lang="ru-RU" b="1" smtClean="0">
                <a:solidFill>
                  <a:srgbClr val="00B050"/>
                </a:solidFill>
              </a:rPr>
              <a:t>ЭТО КЛАССНО!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56322" name="Picture 2" descr="C:\Users\79377\Desktop\кроссворд 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301" y="1844824"/>
            <a:ext cx="8397434" cy="460851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93610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Продолжи предложения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256584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ru-RU" sz="8000" b="1" dirty="0" smtClean="0"/>
              <a:t>Слой воздуха, который окружает нашу планету</a:t>
            </a:r>
            <a:r>
              <a:rPr lang="en-US" sz="8000" b="1" dirty="0" smtClean="0"/>
              <a:t> </a:t>
            </a:r>
            <a:r>
              <a:rPr lang="ru-RU" sz="8000" b="1" dirty="0" smtClean="0"/>
              <a:t> </a:t>
            </a:r>
          </a:p>
          <a:p>
            <a:pPr lvl="0"/>
            <a:r>
              <a:rPr lang="ru-RU" sz="8000" b="1" dirty="0" smtClean="0"/>
              <a:t>(атмосфера)</a:t>
            </a:r>
          </a:p>
          <a:p>
            <a:pPr lvl="0"/>
            <a:r>
              <a:rPr lang="ru-RU" sz="8000" b="1" dirty="0" smtClean="0"/>
              <a:t>Воздух состоит  из </a:t>
            </a:r>
          </a:p>
          <a:p>
            <a:pPr lvl="0"/>
            <a:r>
              <a:rPr lang="ru-RU" sz="8000" b="1" dirty="0" smtClean="0"/>
              <a:t> ( азота, кислорода, углекислого газа, паров воды и примесей: сажи, дыма, пыли)</a:t>
            </a:r>
          </a:p>
          <a:p>
            <a:pPr lvl="0"/>
            <a:r>
              <a:rPr lang="ru-RU" sz="8000" b="1" dirty="0" smtClean="0"/>
              <a:t>Воздух обладает свойствами :</a:t>
            </a:r>
          </a:p>
          <a:p>
            <a:pPr lvl="0"/>
            <a:r>
              <a:rPr lang="ru-RU" sz="8000" b="1" dirty="0" smtClean="0"/>
              <a:t>(прозрачный, бесцветный, без запаха, при нагревании расширяется, а при охлаждении сжимается, плохо проводит тепло)</a:t>
            </a:r>
          </a:p>
          <a:p>
            <a:pPr lvl="0"/>
            <a:r>
              <a:rPr lang="ru-RU" sz="8000" b="1" dirty="0" smtClean="0"/>
              <a:t>В воздухе больше всего содержится </a:t>
            </a:r>
          </a:p>
          <a:p>
            <a:pPr lvl="0"/>
            <a:r>
              <a:rPr lang="ru-RU" sz="8000" b="1" dirty="0" smtClean="0"/>
              <a:t>(азота)</a:t>
            </a:r>
          </a:p>
          <a:p>
            <a:pPr lvl="0"/>
            <a:r>
              <a:rPr lang="ru-RU" sz="8000" b="1" dirty="0" smtClean="0"/>
              <a:t>При дыхании мы поглощаем </a:t>
            </a:r>
          </a:p>
          <a:p>
            <a:pPr lvl="0"/>
            <a:r>
              <a:rPr lang="ru-RU" sz="8000" b="1" dirty="0" smtClean="0"/>
              <a:t>(кислород), </a:t>
            </a:r>
          </a:p>
          <a:p>
            <a:pPr lvl="0"/>
            <a:r>
              <a:rPr lang="ru-RU" sz="8000" b="1" dirty="0" smtClean="0"/>
              <a:t>а выдыхаем </a:t>
            </a:r>
          </a:p>
          <a:p>
            <a:pPr lvl="0"/>
            <a:r>
              <a:rPr lang="ru-RU" sz="8000" b="1" dirty="0" smtClean="0"/>
              <a:t>(углекислый газ) </a:t>
            </a:r>
          </a:p>
          <a:p>
            <a:pPr lvl="0"/>
            <a:r>
              <a:rPr lang="ru-RU" sz="8000" b="1" dirty="0" smtClean="0"/>
              <a:t>Газообразное вещество, которое образует защитный слой Земли</a:t>
            </a:r>
          </a:p>
          <a:p>
            <a:pPr lvl="0"/>
            <a:r>
              <a:rPr lang="ru-RU" sz="8000" b="1" dirty="0" smtClean="0"/>
              <a:t> (озон)</a:t>
            </a:r>
          </a:p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93610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Продолжи предложения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256584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ru-RU" sz="8000" b="1" dirty="0" smtClean="0"/>
              <a:t>Озон образуется во время </a:t>
            </a:r>
          </a:p>
          <a:p>
            <a:pPr lvl="0"/>
            <a:r>
              <a:rPr lang="ru-RU" sz="8000" b="1" dirty="0" smtClean="0"/>
              <a:t>(грозы)</a:t>
            </a:r>
          </a:p>
          <a:p>
            <a:pPr lvl="0"/>
            <a:r>
              <a:rPr lang="ru-RU" sz="8000" b="1" dirty="0" smtClean="0"/>
              <a:t>Вещества, разрушающие озоновый слой  находятся в</a:t>
            </a:r>
          </a:p>
          <a:p>
            <a:pPr lvl="0"/>
            <a:r>
              <a:rPr lang="ru-RU" sz="8000" b="1" dirty="0" smtClean="0"/>
              <a:t> ( аэрозолях, выхлопных газах, холодильниках.)</a:t>
            </a:r>
          </a:p>
          <a:p>
            <a:pPr lvl="0"/>
            <a:r>
              <a:rPr lang="ru-RU" sz="8000" b="1" dirty="0" smtClean="0"/>
              <a:t>В местах истощения озонового слоя образуются</a:t>
            </a:r>
          </a:p>
          <a:p>
            <a:pPr lvl="0"/>
            <a:r>
              <a:rPr lang="ru-RU" sz="8000" b="1" dirty="0" smtClean="0"/>
              <a:t>(озоновые дыры.)</a:t>
            </a:r>
          </a:p>
          <a:p>
            <a:pPr lvl="0"/>
            <a:r>
              <a:rPr lang="ru-RU" sz="8000" b="1" dirty="0" smtClean="0"/>
              <a:t>Живые организмы жить без воздуха</a:t>
            </a:r>
          </a:p>
          <a:p>
            <a:pPr lvl="0"/>
            <a:r>
              <a:rPr lang="ru-RU" sz="8000" b="1" dirty="0" smtClean="0"/>
              <a:t>(не могут)</a:t>
            </a:r>
          </a:p>
          <a:p>
            <a:pPr lvl="0"/>
            <a:r>
              <a:rPr lang="ru-RU" sz="8000" b="1" dirty="0" smtClean="0"/>
              <a:t>Всемирный день охраны окружающей среды</a:t>
            </a:r>
          </a:p>
          <a:p>
            <a:pPr lvl="0"/>
            <a:r>
              <a:rPr lang="ru-RU" sz="8000" b="1" dirty="0" smtClean="0"/>
              <a:t>(5 июня), </a:t>
            </a:r>
          </a:p>
          <a:p>
            <a:pPr lvl="0"/>
            <a:r>
              <a:rPr lang="ru-RU" sz="8000" b="1" dirty="0" smtClean="0"/>
              <a:t>Международный день охраны озонового слоя</a:t>
            </a:r>
          </a:p>
          <a:p>
            <a:pPr lvl="0"/>
            <a:r>
              <a:rPr lang="ru-RU" sz="8000" b="1" dirty="0" smtClean="0"/>
              <a:t>(16 сентября) </a:t>
            </a:r>
          </a:p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93610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Собери пословицы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256584"/>
          </a:xfrm>
        </p:spPr>
        <p:txBody>
          <a:bodyPr>
            <a:normAutofit fontScale="32500" lnSpcReduction="20000"/>
          </a:bodyPr>
          <a:lstStyle/>
          <a:p>
            <a:pPr lvl="0"/>
            <a:r>
              <a:rPr lang="ru-RU" sz="8000" b="1" dirty="0" smtClean="0"/>
              <a:t>воздухом, В, не, запас, надышишься. </a:t>
            </a:r>
          </a:p>
          <a:p>
            <a:pPr lvl="0"/>
            <a:r>
              <a:rPr lang="ru-RU" sz="8000" b="1" dirty="0" smtClean="0"/>
              <a:t>(В запас воздухом не надышишься)</a:t>
            </a:r>
          </a:p>
          <a:p>
            <a:pPr lvl="0"/>
            <a:r>
              <a:rPr lang="ru-RU" sz="8000" b="1" dirty="0" smtClean="0"/>
              <a:t>Воздух, сыт, ни, сколько, глотай, не, будешь.</a:t>
            </a:r>
          </a:p>
          <a:p>
            <a:pPr lvl="0"/>
            <a:r>
              <a:rPr lang="ru-RU" sz="8000" b="1" dirty="0" smtClean="0"/>
              <a:t> ( Воздух сколько не глотай, сыт не будешь..)</a:t>
            </a:r>
          </a:p>
          <a:p>
            <a:pPr lvl="0"/>
            <a:r>
              <a:rPr lang="ru-RU" sz="8000" b="1" dirty="0" smtClean="0"/>
              <a:t>зря, сотрясать, бы, помолчать, Нечего, воздух, лучше, тебе.</a:t>
            </a:r>
          </a:p>
          <a:p>
            <a:pPr lvl="0"/>
            <a:r>
              <a:rPr lang="ru-RU" sz="8000" b="1" dirty="0" smtClean="0"/>
              <a:t>(Нечего зря воздух сотрясать, лучше бы тебе помолчать.)</a:t>
            </a:r>
          </a:p>
          <a:p>
            <a:pPr lvl="0"/>
            <a:r>
              <a:rPr lang="ru-RU" sz="8000" b="1" dirty="0" smtClean="0"/>
              <a:t>словами, не, Воздух, наполнить.</a:t>
            </a:r>
          </a:p>
          <a:p>
            <a:pPr lvl="0"/>
            <a:r>
              <a:rPr lang="ru-RU" sz="8000" b="1" dirty="0" smtClean="0"/>
              <a:t>(Воздух словами не наполнить)</a:t>
            </a:r>
          </a:p>
          <a:p>
            <a:pPr lvl="0"/>
            <a:r>
              <a:rPr lang="ru-RU" sz="8000" b="1" dirty="0" smtClean="0"/>
              <a:t>вода, а, вся, Рыбам, воздух, человеку, птицам, земля.</a:t>
            </a:r>
          </a:p>
          <a:p>
            <a:pPr lvl="0"/>
            <a:r>
              <a:rPr lang="ru-RU" sz="8000" b="1" dirty="0" smtClean="0"/>
              <a:t>(Рыбам вода, птицам воздух, а человеку вся земля.) </a:t>
            </a:r>
          </a:p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936104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Памятка по защите воздушной оболочки Земли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25658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1.Установка очистных сооружений и фильтров.</a:t>
            </a:r>
          </a:p>
          <a:p>
            <a:r>
              <a:rPr lang="ru-RU" sz="3200" dirty="0" smtClean="0"/>
              <a:t>2. Озеленение городов и промышленных центров.</a:t>
            </a:r>
          </a:p>
          <a:p>
            <a:r>
              <a:rPr lang="ru-RU" sz="3200" dirty="0" smtClean="0"/>
              <a:t>3. Безотходные технологии.</a:t>
            </a:r>
          </a:p>
          <a:p>
            <a:r>
              <a:rPr lang="ru-RU" sz="3200" dirty="0" smtClean="0"/>
              <a:t>4. Защита воздуха от выхлопных газов автомобилей.</a:t>
            </a:r>
          </a:p>
          <a:p>
            <a:r>
              <a:rPr lang="ru-RU" sz="3200" dirty="0" smtClean="0"/>
              <a:t>5. Использование солнечной и ветровой энергии.</a:t>
            </a:r>
          </a:p>
          <a:p>
            <a:pPr algn="ctr"/>
            <a:endParaRPr lang="ru-RU" sz="3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936104"/>
          </a:xfrm>
        </p:spPr>
        <p:txBody>
          <a:bodyPr>
            <a:noAutofit/>
          </a:bodyPr>
          <a:lstStyle/>
          <a:p>
            <a:pPr algn="ctr"/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256584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002060"/>
                </a:solidFill>
              </a:rPr>
              <a:t>Всем спасибо!</a:t>
            </a:r>
            <a:endParaRPr lang="ru-RU" sz="6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52128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/>
              <a:t>ЭТО ИНТЕРЕСНО!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Вес ели  - 100 кг,  из них воды  -80 кг.</a:t>
            </a:r>
          </a:p>
          <a:p>
            <a:pPr>
              <a:lnSpc>
                <a:spcPct val="12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Вес нарцисса – 100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из них воды – 85 гр.</a:t>
            </a:r>
          </a:p>
          <a:p>
            <a:pPr>
              <a:lnSpc>
                <a:spcPct val="12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Вес лосося – 2 кг, из них  воды –1.5 кг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52128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/>
              <a:t>ВОДА В ОПАСНОСТИ!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r>
              <a:rPr lang="ru-RU" sz="3200" b="1" dirty="0" smtClean="0"/>
              <a:t>«Экологические правила поведения  у водоемов»</a:t>
            </a:r>
          </a:p>
          <a:p>
            <a:r>
              <a:rPr lang="ru-RU" dirty="0" smtClean="0"/>
              <a:t> В воду можно бросать любой мусор: железки, бутылки, консервные банки и многое другое.</a:t>
            </a:r>
          </a:p>
          <a:p>
            <a:r>
              <a:rPr lang="ru-RU" dirty="0" smtClean="0"/>
              <a:t>(Нельзя бросать)</a:t>
            </a:r>
          </a:p>
          <a:p>
            <a:r>
              <a:rPr lang="ru-RU" dirty="0" smtClean="0"/>
              <a:t> Мусор за собой нужно убрать и выбросить в ближайший контейнер .</a:t>
            </a:r>
          </a:p>
          <a:p>
            <a:r>
              <a:rPr lang="ru-RU" dirty="0" smtClean="0"/>
              <a:t> Разлагающийся мусор ( остатки еды ,бумага, кожура от фруктов и овощей) нельзя закапывать в землю.</a:t>
            </a:r>
          </a:p>
          <a:p>
            <a:r>
              <a:rPr lang="ru-RU" dirty="0" smtClean="0"/>
              <a:t>(Можно  закапывать)</a:t>
            </a:r>
          </a:p>
          <a:p>
            <a:r>
              <a:rPr lang="ru-RU" dirty="0" smtClean="0"/>
              <a:t>В водоемах можно мыть посуду, стирать вещи моющими средствами).</a:t>
            </a:r>
          </a:p>
          <a:p>
            <a:r>
              <a:rPr lang="ru-RU" dirty="0" smtClean="0"/>
              <a:t>(Нельзя мыть)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52128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/>
              <a:t>ВОДА В ОПАСНОСТИ!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«</a:t>
            </a:r>
            <a:r>
              <a:rPr lang="ru-RU" sz="2700" b="1" dirty="0" smtClean="0"/>
              <a:t>Экологические правила поведения  у водоемов»</a:t>
            </a:r>
          </a:p>
          <a:p>
            <a:r>
              <a:rPr lang="ru-RU" dirty="0" smtClean="0"/>
              <a:t> Не убивай животных живущих на берегах водоемов: выдр, бобров, водяных крыс – многие из них занесены в красную книгу.</a:t>
            </a:r>
          </a:p>
          <a:p>
            <a:r>
              <a:rPr lang="ru-RU" dirty="0" smtClean="0"/>
              <a:t>Машины можно мыть на берегу водоемов </a:t>
            </a:r>
          </a:p>
          <a:p>
            <a:r>
              <a:rPr lang="ru-RU" dirty="0" smtClean="0"/>
              <a:t> (Нельзя мыть)</a:t>
            </a:r>
          </a:p>
          <a:p>
            <a:pPr lvl="0"/>
            <a:r>
              <a:rPr lang="ru-RU" dirty="0" smtClean="0"/>
              <a:t> Не губи попросту водные растения, ими питаются рыбы и другие водные обитатели.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вода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517856"/>
          </a:xfrm>
        </p:spPr>
        <p:txBody>
          <a:bodyPr>
            <a:normAutofit/>
          </a:bodyPr>
          <a:lstStyle/>
          <a:p>
            <a:pPr algn="ctr"/>
            <a:r>
              <a:rPr lang="ru-RU" sz="3000" dirty="0" smtClean="0"/>
              <a:t>Если бы не было её, знайте, дети, Погибло бы всё живое на свете, Люди, животные и цветы, </a:t>
            </a:r>
          </a:p>
          <a:p>
            <a:pPr algn="ctr"/>
            <a:r>
              <a:rPr lang="ru-RU" sz="3000" dirty="0" smtClean="0"/>
              <a:t>О чем идёт речь, знаешь ты? </a:t>
            </a:r>
            <a:endParaRPr lang="ru-RU" sz="3000" dirty="0" smtClean="0">
              <a:solidFill>
                <a:srgbClr val="002060"/>
              </a:solidFill>
            </a:endParaRPr>
          </a:p>
          <a:p>
            <a:pPr algn="ctr">
              <a:buNone/>
            </a:pPr>
            <a:endParaRPr lang="ru-RU" sz="5400" dirty="0">
              <a:solidFill>
                <a:srgbClr val="002060"/>
              </a:solidFill>
            </a:endParaRPr>
          </a:p>
        </p:txBody>
      </p:sp>
      <p:pic>
        <p:nvPicPr>
          <p:cNvPr id="5" name="Picture 2" descr="C:\Users\79377\Desktop\вода картинки к загадкам\вода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4077072"/>
            <a:ext cx="4896544" cy="208823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 descr="C:\Users\79377\Desktop\вода картинки к загадкам\фон о вод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6957" y="0"/>
            <a:ext cx="988191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3068960"/>
            <a:ext cx="6624736" cy="2736304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/>
              <a:t>Вы </a:t>
            </a:r>
            <a:br>
              <a:rPr lang="ru-RU" sz="6600" b="1" dirty="0" smtClean="0"/>
            </a:br>
            <a:r>
              <a:rPr lang="ru-RU" sz="6600" b="1" dirty="0" smtClean="0"/>
              <a:t>справились!</a:t>
            </a:r>
            <a:r>
              <a:rPr lang="ru-RU" sz="6000" dirty="0" smtClean="0"/>
              <a:t/>
            </a:r>
            <a:br>
              <a:rPr lang="ru-RU" sz="6000" dirty="0" smtClean="0"/>
            </a:br>
            <a:endParaRPr lang="ru-RU" sz="60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9600" b="1" dirty="0" smtClean="0">
                <a:solidFill>
                  <a:srgbClr val="00B050"/>
                </a:solidFill>
              </a:rPr>
              <a:t>Лес</a:t>
            </a:r>
            <a:endParaRPr lang="ru-RU" sz="9600" b="1" dirty="0">
              <a:solidFill>
                <a:srgbClr val="00B050"/>
              </a:solidFill>
            </a:endParaRPr>
          </a:p>
        </p:txBody>
      </p:sp>
      <p:pic>
        <p:nvPicPr>
          <p:cNvPr id="43010" name="Picture 2" descr="C:\Users\79377\Desktop\фото к презентации 1\лес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278" y="1935163"/>
            <a:ext cx="7803444" cy="4389437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296144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КРОССВОРД</a:t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b="1" dirty="0" smtClean="0">
                <a:solidFill>
                  <a:srgbClr val="00B050"/>
                </a:solidFill>
              </a:rPr>
              <a:t>«Деревья леса»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44034" name="Picture 2" descr="C:\Users\79377\Desktop\кроссворд 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796" y="1988840"/>
            <a:ext cx="8424668" cy="4245925"/>
          </a:xfrm>
          <a:prstGeom prst="rect">
            <a:avLst/>
          </a:prstGeom>
          <a:ln>
            <a:solidFill>
              <a:srgbClr val="C00000"/>
            </a:solidFill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2772</TotalTime>
  <Words>440</Words>
  <Application>Microsoft Office PowerPoint</Application>
  <PresentationFormat>Экран (4:3)</PresentationFormat>
  <Paragraphs>86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Поток</vt:lpstr>
      <vt:lpstr>«НАША ЗЕМЛЯ – ГОЛУБАЯ ПЛАНЕТА!»</vt:lpstr>
      <vt:lpstr>Слайд 2</vt:lpstr>
      <vt:lpstr>ЭТО ИНТЕРЕСНО!</vt:lpstr>
      <vt:lpstr>ВОДА В ОПАСНОСТИ!</vt:lpstr>
      <vt:lpstr>ВОДА В ОПАСНОСТИ!</vt:lpstr>
      <vt:lpstr>вода</vt:lpstr>
      <vt:lpstr>Вы  справились! </vt:lpstr>
      <vt:lpstr>Лес</vt:lpstr>
      <vt:lpstr>КРОССВОРД «Деревья леса»</vt:lpstr>
      <vt:lpstr>ЛИСТВЕННИЦА</vt:lpstr>
      <vt:lpstr>КЛЁН</vt:lpstr>
      <vt:lpstr>ТОПОЛЬ</vt:lpstr>
      <vt:lpstr>СОСНА</vt:lpstr>
      <vt:lpstr>ЛИПА</vt:lpstr>
      <vt:lpstr>РЯБИНА</vt:lpstr>
      <vt:lpstr>БЕРЁЗА</vt:lpstr>
      <vt:lpstr>ИВА</vt:lpstr>
      <vt:lpstr>КАШТАН</vt:lpstr>
      <vt:lpstr>ОСИНА</vt:lpstr>
      <vt:lpstr>ЕЛЬ</vt:lpstr>
      <vt:lpstr>ЭТО КЛАССНО!</vt:lpstr>
      <vt:lpstr>Продолжи предложения</vt:lpstr>
      <vt:lpstr>Продолжи предложения</vt:lpstr>
      <vt:lpstr>Собери пословицы</vt:lpstr>
      <vt:lpstr>Памятка по защите воздушной оболочки Земли</vt:lpstr>
      <vt:lpstr>Слайд 26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Женя</dc:creator>
  <cp:lastModifiedBy>79377308996</cp:lastModifiedBy>
  <cp:revision>128</cp:revision>
  <dcterms:created xsi:type="dcterms:W3CDTF">2018-11-07T04:55:53Z</dcterms:created>
  <dcterms:modified xsi:type="dcterms:W3CDTF">2021-02-16T06:09:35Z</dcterms:modified>
</cp:coreProperties>
</file>