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9" r:id="rId3"/>
    <p:sldId id="283" r:id="rId4"/>
    <p:sldId id="284" r:id="rId5"/>
    <p:sldId id="271" r:id="rId6"/>
    <p:sldId id="285" r:id="rId7"/>
    <p:sldId id="287" r:id="rId8"/>
    <p:sldId id="267" r:id="rId9"/>
    <p:sldId id="288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8407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55" d="100"/>
          <a:sy n="55" d="100"/>
        </p:scale>
        <p:origin x="-1278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9829FD-DD90-4EE7-BCD7-4AF299D6F45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FCC504F5-317D-4294-815B-28489BDC5845}">
      <dgm:prSet phldrT="[Текст]" phldr="1"/>
      <dgm:spPr/>
      <dgm:t>
        <a:bodyPr/>
        <a:p>
          <a:endParaRPr lang="zh-CN" altLang="en-US"/>
        </a:p>
      </dgm:t>
    </dgm:pt>
    <dgm:pt modelId="{8F05BE86-1921-41BD-B82E-72272E9475E9}" cxnId="{FE7A1C45-AE35-493A-B769-0D1D729C3E71}" type="parTrans">
      <dgm:prSet/>
      <dgm:spPr/>
      <dgm:t>
        <a:bodyPr/>
        <a:p>
          <a:endParaRPr lang="zh-CN" altLang="en-US"/>
        </a:p>
      </dgm:t>
    </dgm:pt>
    <dgm:pt modelId="{67223200-D196-44B3-9DFD-D095DDBC10AB}" cxnId="{FE7A1C45-AE35-493A-B769-0D1D729C3E71}" type="sibTrans">
      <dgm:prSet/>
      <dgm:spPr/>
      <dgm:t>
        <a:bodyPr/>
        <a:p>
          <a:endParaRPr lang="zh-CN" altLang="en-US"/>
        </a:p>
      </dgm:t>
    </dgm:pt>
    <dgm:pt modelId="{F3F66F6A-184E-4CBB-A544-AC2BF2A74FC0}">
      <dgm:prSet phldrT="[Текст]" phldr="1"/>
      <dgm:spPr/>
      <dgm:t>
        <a:bodyPr/>
        <a:p>
          <a:endParaRPr lang="zh-CN" altLang="en-US"/>
        </a:p>
      </dgm:t>
    </dgm:pt>
    <dgm:pt modelId="{7A0C70B0-5DAE-45AB-9915-863AC3FA4D2D}" cxnId="{DDE95EDE-81EB-4589-B271-21170DF6AC33}" type="parTrans">
      <dgm:prSet/>
      <dgm:spPr/>
      <dgm:t>
        <a:bodyPr/>
        <a:p>
          <a:endParaRPr lang="zh-CN" altLang="en-US"/>
        </a:p>
      </dgm:t>
    </dgm:pt>
    <dgm:pt modelId="{47DD308A-8526-455B-A37F-FEE2CC1C75AF}" cxnId="{DDE95EDE-81EB-4589-B271-21170DF6AC33}" type="sibTrans">
      <dgm:prSet/>
      <dgm:spPr/>
      <dgm:t>
        <a:bodyPr/>
        <a:p>
          <a:endParaRPr lang="zh-CN" altLang="en-US"/>
        </a:p>
      </dgm:t>
    </dgm:pt>
    <dgm:pt modelId="{FF382BB5-DD52-498F-81EF-7ACE79BB4B4B}">
      <dgm:prSet phldrT="[Текст]" phldr="1"/>
      <dgm:spPr/>
      <dgm:t>
        <a:bodyPr/>
        <a:p>
          <a:endParaRPr lang="zh-CN" altLang="en-US"/>
        </a:p>
      </dgm:t>
    </dgm:pt>
    <dgm:pt modelId="{E5D117AB-CDCC-4E9B-A9EE-C68D2DB35E1A}" cxnId="{811BF231-C330-4F38-9B69-41AE10C25D7A}" type="parTrans">
      <dgm:prSet/>
      <dgm:spPr/>
      <dgm:t>
        <a:bodyPr/>
        <a:p>
          <a:endParaRPr lang="zh-CN" altLang="en-US"/>
        </a:p>
      </dgm:t>
    </dgm:pt>
    <dgm:pt modelId="{492D5CA9-297A-4327-A9FC-4FE71B3E1FE1}" cxnId="{811BF231-C330-4F38-9B69-41AE10C25D7A}" type="sibTrans">
      <dgm:prSet/>
      <dgm:spPr/>
      <dgm:t>
        <a:bodyPr/>
        <a:p>
          <a:endParaRPr lang="zh-CN" altLang="en-US"/>
        </a:p>
      </dgm:t>
    </dgm:pt>
    <dgm:pt modelId="{780FAED3-C4BD-4FF1-8B67-8499CCFAE2ED}">
      <dgm:prSet phldrT="[Текст]" phldr="1"/>
      <dgm:spPr/>
      <dgm:t>
        <a:bodyPr/>
        <a:p>
          <a:endParaRPr lang="zh-CN" altLang="en-US"/>
        </a:p>
      </dgm:t>
    </dgm:pt>
    <dgm:pt modelId="{88C57C74-C9C4-46CF-A10B-13A1A1E7714C}" cxnId="{E2F16A17-045E-4B06-B6FF-A42AAF09CFFA}" type="parTrans">
      <dgm:prSet/>
      <dgm:spPr/>
      <dgm:t>
        <a:bodyPr/>
        <a:p>
          <a:endParaRPr lang="zh-CN" altLang="en-US"/>
        </a:p>
      </dgm:t>
    </dgm:pt>
    <dgm:pt modelId="{34435F2A-D730-405E-99D5-BBC9FB7499FA}" cxnId="{E2F16A17-045E-4B06-B6FF-A42AAF09CFFA}" type="sibTrans">
      <dgm:prSet/>
      <dgm:spPr/>
      <dgm:t>
        <a:bodyPr/>
        <a:p>
          <a:endParaRPr lang="zh-CN" altLang="en-US"/>
        </a:p>
      </dgm:t>
    </dgm:pt>
    <dgm:pt modelId="{3E6D5D4F-935E-467F-A6CA-DFB49E904BF2}">
      <dgm:prSet phldrT="[Текст]" phldr="1"/>
      <dgm:spPr/>
      <dgm:t>
        <a:bodyPr/>
        <a:p>
          <a:endParaRPr lang="zh-CN" altLang="en-US"/>
        </a:p>
      </dgm:t>
    </dgm:pt>
    <dgm:pt modelId="{DFE6860A-9AF6-4E3A-8810-968954321458}" cxnId="{4B50FCCB-2C39-4FD4-9C8E-D78343C9D4B8}" type="parTrans">
      <dgm:prSet/>
      <dgm:spPr/>
      <dgm:t>
        <a:bodyPr/>
        <a:p>
          <a:endParaRPr lang="zh-CN" altLang="en-US"/>
        </a:p>
      </dgm:t>
    </dgm:pt>
    <dgm:pt modelId="{F6E211F9-5728-4C1B-B4EC-036ED0730A63}" cxnId="{4B50FCCB-2C39-4FD4-9C8E-D78343C9D4B8}" type="sibTrans">
      <dgm:prSet/>
      <dgm:spPr/>
      <dgm:t>
        <a:bodyPr/>
        <a:p>
          <a:endParaRPr lang="zh-CN" altLang="en-US"/>
        </a:p>
      </dgm:t>
    </dgm:pt>
    <dgm:pt modelId="{C39B4645-CA8F-43CA-A240-F4AAABFECB26}">
      <dgm:prSet phldrT="[Текст]" phldr="1"/>
      <dgm:spPr/>
      <dgm:t>
        <a:bodyPr/>
        <a:p>
          <a:endParaRPr lang="zh-CN" altLang="en-US"/>
        </a:p>
      </dgm:t>
    </dgm:pt>
    <dgm:pt modelId="{298254D0-F01E-49E6-BC1E-0C043A12BBE1}" cxnId="{816A8D8A-D958-43D9-B75E-B74EDCD6A978}" type="parTrans">
      <dgm:prSet/>
      <dgm:spPr/>
      <dgm:t>
        <a:bodyPr/>
        <a:p>
          <a:endParaRPr lang="zh-CN" altLang="en-US"/>
        </a:p>
      </dgm:t>
    </dgm:pt>
    <dgm:pt modelId="{F867DC34-CB74-499F-A51A-FE3145AECEA7}" cxnId="{816A8D8A-D958-43D9-B75E-B74EDCD6A978}" type="sibTrans">
      <dgm:prSet/>
      <dgm:spPr/>
      <dgm:t>
        <a:bodyPr/>
        <a:p>
          <a:endParaRPr lang="zh-CN" altLang="en-US"/>
        </a:p>
      </dgm:t>
    </dgm:pt>
    <dgm:pt modelId="{1D70B282-9875-47E1-864B-0DB9F83A3309}">
      <dgm:prSet phldrT="[Текст]" phldr="1"/>
      <dgm:spPr/>
      <dgm:t>
        <a:bodyPr/>
        <a:p>
          <a:endParaRPr lang="zh-CN" altLang="en-US"/>
        </a:p>
      </dgm:t>
    </dgm:pt>
    <dgm:pt modelId="{4682E278-8387-4875-A48B-989607C0A09E}" cxnId="{EC0E1457-F2BD-4370-AE0A-6A5F40E969AB}" type="parTrans">
      <dgm:prSet/>
      <dgm:spPr/>
      <dgm:t>
        <a:bodyPr/>
        <a:p>
          <a:endParaRPr lang="zh-CN" altLang="en-US"/>
        </a:p>
      </dgm:t>
    </dgm:pt>
    <dgm:pt modelId="{DF77052B-043C-4E4A-8039-9D1D7DFB40F4}" cxnId="{EC0E1457-F2BD-4370-AE0A-6A5F40E969AB}" type="sibTrans">
      <dgm:prSet/>
      <dgm:spPr/>
      <dgm:t>
        <a:bodyPr/>
        <a:p>
          <a:endParaRPr lang="zh-CN" altLang="en-US"/>
        </a:p>
      </dgm:t>
    </dgm:pt>
    <dgm:pt modelId="{30BE85C4-8BB0-4C0C-B58F-618B83FFA907}">
      <dgm:prSet phldrT="[Текст]" phldr="1"/>
      <dgm:spPr/>
      <dgm:t>
        <a:bodyPr/>
        <a:p>
          <a:endParaRPr lang="zh-CN" altLang="en-US"/>
        </a:p>
      </dgm:t>
    </dgm:pt>
    <dgm:pt modelId="{99A19955-80B2-46DE-B74C-C0C8C4D708F2}" cxnId="{D1CE8079-A4D1-4BC2-9676-B988B2FD91A3}" type="parTrans">
      <dgm:prSet/>
      <dgm:spPr/>
      <dgm:t>
        <a:bodyPr/>
        <a:p>
          <a:endParaRPr lang="zh-CN" altLang="en-US"/>
        </a:p>
      </dgm:t>
    </dgm:pt>
    <dgm:pt modelId="{CB48F5C6-507D-451D-9B2B-7C607BFEAF95}" cxnId="{D1CE8079-A4D1-4BC2-9676-B988B2FD91A3}" type="sibTrans">
      <dgm:prSet/>
      <dgm:spPr/>
      <dgm:t>
        <a:bodyPr/>
        <a:p>
          <a:endParaRPr lang="zh-CN" altLang="en-US"/>
        </a:p>
      </dgm:t>
    </dgm:pt>
    <dgm:pt modelId="{4AF88B58-3DAB-456D-B6A6-1E69FE25903C}">
      <dgm:prSet phldrT="[Текст]" phldr="1"/>
      <dgm:spPr/>
      <dgm:t>
        <a:bodyPr/>
        <a:p>
          <a:endParaRPr lang="zh-CN" altLang="en-US"/>
        </a:p>
      </dgm:t>
    </dgm:pt>
    <dgm:pt modelId="{2748AE96-2D20-4F8D-AC6B-C5413470CEBE}" cxnId="{FD40C830-1470-4CE3-B528-1130DCBFDCBC}" type="parTrans">
      <dgm:prSet/>
      <dgm:spPr/>
      <dgm:t>
        <a:bodyPr/>
        <a:p>
          <a:endParaRPr lang="zh-CN" altLang="en-US"/>
        </a:p>
      </dgm:t>
    </dgm:pt>
    <dgm:pt modelId="{CB5129B8-9143-4104-B676-CA10E66F3633}" cxnId="{FD40C830-1470-4CE3-B528-1130DCBFDCBC}" type="sibTrans">
      <dgm:prSet/>
      <dgm:spPr/>
      <dgm:t>
        <a:bodyPr/>
        <a:p>
          <a:endParaRPr lang="zh-CN" altLang="en-US"/>
        </a:p>
      </dgm:t>
    </dgm:pt>
    <dgm:pt modelId="{7BB0B505-7D43-42E4-8FC0-6C91316CBFEB}" type="pres">
      <dgm:prSet presAssocID="{DF9829FD-DD90-4EE7-BCD7-4AF299D6F45A}" presName="linearFlow" presStyleCnt="0">
        <dgm:presLayoutVars>
          <dgm:dir/>
          <dgm:animLvl val="lvl"/>
          <dgm:resizeHandles val="exact"/>
        </dgm:presLayoutVars>
      </dgm:prSet>
      <dgm:spPr/>
    </dgm:pt>
    <dgm:pt modelId="{97F2BEE4-0E0F-4FCA-A4B0-E20AD8C04C13}" type="pres">
      <dgm:prSet presAssocID="{FCC504F5-317D-4294-815B-28489BDC5845}" presName="composite" presStyleCnt="0"/>
      <dgm:spPr/>
    </dgm:pt>
    <dgm:pt modelId="{A16E3110-57E1-4619-A55C-DCD0DD5CE084}" type="pres">
      <dgm:prSet presAssocID="{FCC504F5-317D-4294-815B-28489BDC5845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544D3F38-216B-445A-B1B9-8008AEDB7A9D}" type="pres">
      <dgm:prSet presAssocID="{FCC504F5-317D-4294-815B-28489BDC5845}" presName="descendantText" presStyleLbl="alignAcc1" presStyleIdx="0" presStyleCnt="3">
        <dgm:presLayoutVars>
          <dgm:bulletEnabled val="1"/>
        </dgm:presLayoutVars>
      </dgm:prSet>
      <dgm:spPr/>
    </dgm:pt>
    <dgm:pt modelId="{D3A691E5-F443-4F8D-81BB-9D15C0875E8C}" type="pres">
      <dgm:prSet presAssocID="{67223200-D196-44B3-9DFD-D095DDBC10AB}" presName="sp" presStyleCnt="0"/>
      <dgm:spPr/>
    </dgm:pt>
    <dgm:pt modelId="{D4BECBBB-7CE2-4791-839D-9FE6F36B775D}" type="pres">
      <dgm:prSet presAssocID="{780FAED3-C4BD-4FF1-8B67-8499CCFAE2ED}" presName="composite" presStyleCnt="0"/>
      <dgm:spPr/>
    </dgm:pt>
    <dgm:pt modelId="{722E1094-83C7-45E2-B20F-DB9D09AD94F0}" type="pres">
      <dgm:prSet presAssocID="{780FAED3-C4BD-4FF1-8B67-8499CCFAE2ED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AC67BBE6-9B82-4D3D-BF22-48713AF46E9C}" type="pres">
      <dgm:prSet presAssocID="{780FAED3-C4BD-4FF1-8B67-8499CCFAE2ED}" presName="descendantText" presStyleLbl="alignAcc1" presStyleIdx="1" presStyleCnt="3">
        <dgm:presLayoutVars>
          <dgm:bulletEnabled val="1"/>
        </dgm:presLayoutVars>
      </dgm:prSet>
      <dgm:spPr/>
    </dgm:pt>
    <dgm:pt modelId="{5C381A65-34D3-41B1-9499-0884AAA35FC6}" type="pres">
      <dgm:prSet presAssocID="{34435F2A-D730-405E-99D5-BBC9FB7499FA}" presName="sp" presStyleCnt="0"/>
      <dgm:spPr/>
    </dgm:pt>
    <dgm:pt modelId="{C1BF0EA4-CB4D-4391-82EF-EC1874A282F9}" type="pres">
      <dgm:prSet presAssocID="{1D70B282-9875-47E1-864B-0DB9F83A3309}" presName="composite" presStyleCnt="0"/>
      <dgm:spPr/>
    </dgm:pt>
    <dgm:pt modelId="{95C8A2DE-C1F8-4D5A-A3A4-1DC2FA1C0073}" type="pres">
      <dgm:prSet presAssocID="{1D70B282-9875-47E1-864B-0DB9F83A3309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BE17FEF5-EEE1-41BB-96FD-8FBB3FCF3860}" type="pres">
      <dgm:prSet presAssocID="{1D70B282-9875-47E1-864B-0DB9F83A3309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FE7A1C45-AE35-493A-B769-0D1D729C3E71}" srcId="{DF9829FD-DD90-4EE7-BCD7-4AF299D6F45A}" destId="{FCC504F5-317D-4294-815B-28489BDC5845}" srcOrd="0" destOrd="0" parTransId="{8F05BE86-1921-41BD-B82E-72272E9475E9}" sibTransId="{67223200-D196-44B3-9DFD-D095DDBC10AB}"/>
    <dgm:cxn modelId="{DDE95EDE-81EB-4589-B271-21170DF6AC33}" srcId="{FCC504F5-317D-4294-815B-28489BDC5845}" destId="{F3F66F6A-184E-4CBB-A544-AC2BF2A74FC0}" srcOrd="0" destOrd="0" parTransId="{7A0C70B0-5DAE-45AB-9915-863AC3FA4D2D}" sibTransId="{47DD308A-8526-455B-A37F-FEE2CC1C75AF}"/>
    <dgm:cxn modelId="{811BF231-C330-4F38-9B69-41AE10C25D7A}" srcId="{FCC504F5-317D-4294-815B-28489BDC5845}" destId="{FF382BB5-DD52-498F-81EF-7ACE79BB4B4B}" srcOrd="1" destOrd="0" parTransId="{E5D117AB-CDCC-4E9B-A9EE-C68D2DB35E1A}" sibTransId="{492D5CA9-297A-4327-A9FC-4FE71B3E1FE1}"/>
    <dgm:cxn modelId="{E2F16A17-045E-4B06-B6FF-A42AAF09CFFA}" srcId="{DF9829FD-DD90-4EE7-BCD7-4AF299D6F45A}" destId="{780FAED3-C4BD-4FF1-8B67-8499CCFAE2ED}" srcOrd="1" destOrd="0" parTransId="{88C57C74-C9C4-46CF-A10B-13A1A1E7714C}" sibTransId="{34435F2A-D730-405E-99D5-BBC9FB7499FA}"/>
    <dgm:cxn modelId="{4B50FCCB-2C39-4FD4-9C8E-D78343C9D4B8}" srcId="{780FAED3-C4BD-4FF1-8B67-8499CCFAE2ED}" destId="{3E6D5D4F-935E-467F-A6CA-DFB49E904BF2}" srcOrd="0" destOrd="1" parTransId="{DFE6860A-9AF6-4E3A-8810-968954321458}" sibTransId="{F6E211F9-5728-4C1B-B4EC-036ED0730A63}"/>
    <dgm:cxn modelId="{816A8D8A-D958-43D9-B75E-B74EDCD6A978}" srcId="{780FAED3-C4BD-4FF1-8B67-8499CCFAE2ED}" destId="{C39B4645-CA8F-43CA-A240-F4AAABFECB26}" srcOrd="1" destOrd="1" parTransId="{298254D0-F01E-49E6-BC1E-0C043A12BBE1}" sibTransId="{F867DC34-CB74-499F-A51A-FE3145AECEA7}"/>
    <dgm:cxn modelId="{EC0E1457-F2BD-4370-AE0A-6A5F40E969AB}" srcId="{DF9829FD-DD90-4EE7-BCD7-4AF299D6F45A}" destId="{1D70B282-9875-47E1-864B-0DB9F83A3309}" srcOrd="2" destOrd="0" parTransId="{4682E278-8387-4875-A48B-989607C0A09E}" sibTransId="{DF77052B-043C-4E4A-8039-9D1D7DFB40F4}"/>
    <dgm:cxn modelId="{D1CE8079-A4D1-4BC2-9676-B988B2FD91A3}" srcId="{1D70B282-9875-47E1-864B-0DB9F83A3309}" destId="{30BE85C4-8BB0-4C0C-B58F-618B83FFA907}" srcOrd="0" destOrd="2" parTransId="{99A19955-80B2-46DE-B74C-C0C8C4D708F2}" sibTransId="{CB48F5C6-507D-451D-9B2B-7C607BFEAF95}"/>
    <dgm:cxn modelId="{FD40C830-1470-4CE3-B528-1130DCBFDCBC}" srcId="{1D70B282-9875-47E1-864B-0DB9F83A3309}" destId="{4AF88B58-3DAB-456D-B6A6-1E69FE25903C}" srcOrd="1" destOrd="2" parTransId="{2748AE96-2D20-4F8D-AC6B-C5413470CEBE}" sibTransId="{CB5129B8-9143-4104-B676-CA10E66F3633}"/>
    <dgm:cxn modelId="{B2DF27D9-C37D-4A3E-B1CE-F893FE45F4EC}" type="presOf" srcId="{DF9829FD-DD90-4EE7-BCD7-4AF299D6F45A}" destId="{7BB0B505-7D43-42E4-8FC0-6C91316CBFEB}" srcOrd="0" destOrd="0" presId="urn:microsoft.com/office/officeart/2005/8/layout/chevron2"/>
    <dgm:cxn modelId="{3AE37504-062E-4419-AD9D-CE2EA0FB0B83}" type="presParOf" srcId="{7BB0B505-7D43-42E4-8FC0-6C91316CBFEB}" destId="{97F2BEE4-0E0F-4FCA-A4B0-E20AD8C04C13}" srcOrd="0" destOrd="0" presId="urn:microsoft.com/office/officeart/2005/8/layout/chevron2"/>
    <dgm:cxn modelId="{02090940-0C7C-4FDB-8DF8-5DE830308ACD}" type="presParOf" srcId="{97F2BEE4-0E0F-4FCA-A4B0-E20AD8C04C13}" destId="{A16E3110-57E1-4619-A55C-DCD0DD5CE084}" srcOrd="0" destOrd="0" presId="urn:microsoft.com/office/officeart/2005/8/layout/chevron2"/>
    <dgm:cxn modelId="{27AB5318-41AF-46B7-BFD9-3982589D8A7D}" type="presOf" srcId="{FCC504F5-317D-4294-815B-28489BDC5845}" destId="{A16E3110-57E1-4619-A55C-DCD0DD5CE084}" srcOrd="0" destOrd="0" presId="urn:microsoft.com/office/officeart/2005/8/layout/chevron2"/>
    <dgm:cxn modelId="{CA3B39C4-4DF3-4DD0-B15B-F8F1BAD1CEA3}" type="presParOf" srcId="{97F2BEE4-0E0F-4FCA-A4B0-E20AD8C04C13}" destId="{544D3F38-216B-445A-B1B9-8008AEDB7A9D}" srcOrd="1" destOrd="0" presId="urn:microsoft.com/office/officeart/2005/8/layout/chevron2"/>
    <dgm:cxn modelId="{0F05BA39-8C97-49F0-9D20-9DDDF4268339}" type="presOf" srcId="{F3F66F6A-184E-4CBB-A544-AC2BF2A74FC0}" destId="{544D3F38-216B-445A-B1B9-8008AEDB7A9D}" srcOrd="0" destOrd="0" presId="urn:microsoft.com/office/officeart/2005/8/layout/chevron2"/>
    <dgm:cxn modelId="{1DD2000B-8C17-4CD1-8A5E-874A05FB84AC}" type="presOf" srcId="{FF382BB5-DD52-498F-81EF-7ACE79BB4B4B}" destId="{544D3F38-216B-445A-B1B9-8008AEDB7A9D}" srcOrd="0" destOrd="1" presId="urn:microsoft.com/office/officeart/2005/8/layout/chevron2"/>
    <dgm:cxn modelId="{986C0CD6-DED0-4F3A-9761-A7ECA6C9B084}" type="presParOf" srcId="{7BB0B505-7D43-42E4-8FC0-6C91316CBFEB}" destId="{D3A691E5-F443-4F8D-81BB-9D15C0875E8C}" srcOrd="1" destOrd="0" presId="urn:microsoft.com/office/officeart/2005/8/layout/chevron2"/>
    <dgm:cxn modelId="{80FB4A1A-6EEB-49C1-B1DE-782DB76A694D}" type="presOf" srcId="{67223200-D196-44B3-9DFD-D095DDBC10AB}" destId="{D3A691E5-F443-4F8D-81BB-9D15C0875E8C}" srcOrd="0" destOrd="0" presId="urn:microsoft.com/office/officeart/2005/8/layout/chevron2"/>
    <dgm:cxn modelId="{2D0923B0-DC5E-4AEF-BCB0-638F8223E79C}" type="presParOf" srcId="{7BB0B505-7D43-42E4-8FC0-6C91316CBFEB}" destId="{D4BECBBB-7CE2-4791-839D-9FE6F36B775D}" srcOrd="2" destOrd="0" presId="urn:microsoft.com/office/officeart/2005/8/layout/chevron2"/>
    <dgm:cxn modelId="{CEAC8942-BFF6-4AA3-ABC9-160E8FE74AB4}" type="presParOf" srcId="{D4BECBBB-7CE2-4791-839D-9FE6F36B775D}" destId="{722E1094-83C7-45E2-B20F-DB9D09AD94F0}" srcOrd="0" destOrd="2" presId="urn:microsoft.com/office/officeart/2005/8/layout/chevron2"/>
    <dgm:cxn modelId="{CB862AD3-E1B7-43A7-B756-F70BE812CE82}" type="presOf" srcId="{780FAED3-C4BD-4FF1-8B67-8499CCFAE2ED}" destId="{722E1094-83C7-45E2-B20F-DB9D09AD94F0}" srcOrd="0" destOrd="0" presId="urn:microsoft.com/office/officeart/2005/8/layout/chevron2"/>
    <dgm:cxn modelId="{C87B1754-83F7-4A11-BC09-7F8BFE8F27EC}" type="presParOf" srcId="{D4BECBBB-7CE2-4791-839D-9FE6F36B775D}" destId="{AC67BBE6-9B82-4D3D-BF22-48713AF46E9C}" srcOrd="1" destOrd="2" presId="urn:microsoft.com/office/officeart/2005/8/layout/chevron2"/>
    <dgm:cxn modelId="{80AC6735-369C-4FA6-8B78-0120D22BBE6F}" type="presOf" srcId="{3E6D5D4F-935E-467F-A6CA-DFB49E904BF2}" destId="{AC67BBE6-9B82-4D3D-BF22-48713AF46E9C}" srcOrd="0" destOrd="0" presId="urn:microsoft.com/office/officeart/2005/8/layout/chevron2"/>
    <dgm:cxn modelId="{91696ED6-9E80-430E-9DC2-2967C87F28FF}" type="presOf" srcId="{C39B4645-CA8F-43CA-A240-F4AAABFECB26}" destId="{AC67BBE6-9B82-4D3D-BF22-48713AF46E9C}" srcOrd="0" destOrd="1" presId="urn:microsoft.com/office/officeart/2005/8/layout/chevron2"/>
    <dgm:cxn modelId="{5D2B5C97-CE71-404D-B336-4C8BF4798648}" type="presParOf" srcId="{7BB0B505-7D43-42E4-8FC0-6C91316CBFEB}" destId="{5C381A65-34D3-41B1-9499-0884AAA35FC6}" srcOrd="3" destOrd="0" presId="urn:microsoft.com/office/officeart/2005/8/layout/chevron2"/>
    <dgm:cxn modelId="{21E1DC67-B9ED-4041-9111-9033CC25D69C}" type="presOf" srcId="{34435F2A-D730-405E-99D5-BBC9FB7499FA}" destId="{5C381A65-34D3-41B1-9499-0884AAA35FC6}" srcOrd="0" destOrd="0" presId="urn:microsoft.com/office/officeart/2005/8/layout/chevron2"/>
    <dgm:cxn modelId="{990CED9C-3D9E-4A87-A06B-249BD7A14E99}" type="presParOf" srcId="{7BB0B505-7D43-42E4-8FC0-6C91316CBFEB}" destId="{C1BF0EA4-CB4D-4391-82EF-EC1874A282F9}" srcOrd="4" destOrd="0" presId="urn:microsoft.com/office/officeart/2005/8/layout/chevron2"/>
    <dgm:cxn modelId="{63CA02B3-2D7D-4DEE-A587-86ABFF1AC924}" type="presParOf" srcId="{C1BF0EA4-CB4D-4391-82EF-EC1874A282F9}" destId="{95C8A2DE-C1F8-4D5A-A3A4-1DC2FA1C0073}" srcOrd="0" destOrd="4" presId="urn:microsoft.com/office/officeart/2005/8/layout/chevron2"/>
    <dgm:cxn modelId="{08033B0C-58FA-436B-9117-4768DDA96588}" type="presOf" srcId="{1D70B282-9875-47E1-864B-0DB9F83A3309}" destId="{95C8A2DE-C1F8-4D5A-A3A4-1DC2FA1C0073}" srcOrd="0" destOrd="0" presId="urn:microsoft.com/office/officeart/2005/8/layout/chevron2"/>
    <dgm:cxn modelId="{E7FF9972-74ED-42C0-957A-EA1CBDC3DDF7}" type="presParOf" srcId="{C1BF0EA4-CB4D-4391-82EF-EC1874A282F9}" destId="{BE17FEF5-EEE1-41BB-96FD-8FBB3FCF3860}" srcOrd="1" destOrd="4" presId="urn:microsoft.com/office/officeart/2005/8/layout/chevron2"/>
    <dgm:cxn modelId="{1B24EE1A-243B-4CA1-9585-657A460D4AF9}" type="presOf" srcId="{30BE85C4-8BB0-4C0C-B58F-618B83FFA907}" destId="{BE17FEF5-EEE1-41BB-96FD-8FBB3FCF3860}" srcOrd="0" destOrd="0" presId="urn:microsoft.com/office/officeart/2005/8/layout/chevron2"/>
    <dgm:cxn modelId="{365A1429-D17F-420F-BADF-D8F8AAF54E1B}" type="presOf" srcId="{4AF88B58-3DAB-456D-B6A6-1E69FE25903C}" destId="{BE17FEF5-EEE1-41BB-96FD-8FBB3FCF3860}" srcOrd="0" destOrd="1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44A1B6-D9D0-41B5-85AC-CD82AD25994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5F450F-B36F-4DD4-ADB1-7F67182C53F0}">
      <dgm:prSet phldrT="[Текст]" phldr="1"/>
      <dgm:spPr/>
      <dgm:t>
        <a:bodyPr/>
        <a:lstStyle/>
        <a:p>
          <a:endParaRPr lang="ru-RU" dirty="0"/>
        </a:p>
      </dgm:t>
    </dgm:pt>
    <dgm:pt modelId="{11805D5F-384B-4C39-8F2B-39EF67DF35DD}" cxnId="{D10F96CD-A9BA-4969-891C-D2300DA3B4ED}" type="parTrans">
      <dgm:prSet/>
      <dgm:spPr/>
      <dgm:t>
        <a:bodyPr/>
        <a:lstStyle/>
        <a:p>
          <a:endParaRPr lang="ru-RU"/>
        </a:p>
      </dgm:t>
    </dgm:pt>
    <dgm:pt modelId="{DDA95D62-6E7A-4E35-9EB4-C7AB8E128E87}" cxnId="{D10F96CD-A9BA-4969-891C-D2300DA3B4ED}" type="sibTrans">
      <dgm:prSet/>
      <dgm:spPr/>
      <dgm:t>
        <a:bodyPr/>
        <a:lstStyle/>
        <a:p>
          <a:endParaRPr lang="ru-RU"/>
        </a:p>
      </dgm:t>
    </dgm:pt>
    <dgm:pt modelId="{85F80D2B-9C16-4543-96C2-A34F29FE7208}">
      <dgm:prSet phldrT="[Текст]" phldr="1"/>
      <dgm:spPr/>
      <dgm:t>
        <a:bodyPr/>
        <a:lstStyle/>
        <a:p>
          <a:endParaRPr lang="ru-RU" dirty="0"/>
        </a:p>
      </dgm:t>
    </dgm:pt>
    <dgm:pt modelId="{770F9BD7-7115-4964-8735-A4CE2FA39C66}" cxnId="{BFC59369-726C-41FB-BCF6-97722B9C83C2}" type="parTrans">
      <dgm:prSet/>
      <dgm:spPr/>
      <dgm:t>
        <a:bodyPr/>
        <a:lstStyle/>
        <a:p>
          <a:endParaRPr lang="ru-RU"/>
        </a:p>
      </dgm:t>
    </dgm:pt>
    <dgm:pt modelId="{112B44C1-E187-43E0-B51A-86F893AD88F6}" cxnId="{BFC59369-726C-41FB-BCF6-97722B9C83C2}" type="sibTrans">
      <dgm:prSet/>
      <dgm:spPr/>
      <dgm:t>
        <a:bodyPr/>
        <a:lstStyle/>
        <a:p>
          <a:endParaRPr lang="ru-RU"/>
        </a:p>
      </dgm:t>
    </dgm:pt>
    <dgm:pt modelId="{93F75C14-7454-4DE7-9709-35B3EEAD6748}">
      <dgm:prSet phldrT="[Текст]" phldr="1"/>
      <dgm:spPr/>
      <dgm:t>
        <a:bodyPr/>
        <a:lstStyle/>
        <a:p>
          <a:endParaRPr lang="ru-RU" dirty="0"/>
        </a:p>
      </dgm:t>
    </dgm:pt>
    <dgm:pt modelId="{A8D83C08-70EE-4276-9E5D-F5592480032F}" cxnId="{42DB7577-3F6B-4302-9193-AEF3425E879E}" type="parTrans">
      <dgm:prSet/>
      <dgm:spPr/>
      <dgm:t>
        <a:bodyPr/>
        <a:lstStyle/>
        <a:p>
          <a:endParaRPr lang="ru-RU"/>
        </a:p>
      </dgm:t>
    </dgm:pt>
    <dgm:pt modelId="{4F19E2F0-AE1D-4995-BCEB-5B6AEDC1F65C}" cxnId="{42DB7577-3F6B-4302-9193-AEF3425E879E}" type="sibTrans">
      <dgm:prSet/>
      <dgm:spPr/>
      <dgm:t>
        <a:bodyPr/>
        <a:lstStyle/>
        <a:p>
          <a:endParaRPr lang="ru-RU"/>
        </a:p>
      </dgm:t>
    </dgm:pt>
    <dgm:pt modelId="{09139971-7617-4560-9A3B-CCD6F4D392FC}" type="pres">
      <dgm:prSet presAssocID="{4A44A1B6-D9D0-41B5-85AC-CD82AD25994C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68E86107-A854-4322-96C0-9F58FFE73089}" type="pres">
      <dgm:prSet presAssocID="{4A44A1B6-D9D0-41B5-85AC-CD82AD25994C}" presName="cycle" presStyleCnt="0"/>
      <dgm:spPr/>
    </dgm:pt>
    <dgm:pt modelId="{9EA543A2-86C8-4A5C-B981-FBA2D94F45B3}" type="pres">
      <dgm:prSet presAssocID="{4A44A1B6-D9D0-41B5-85AC-CD82AD25994C}" presName="centerShape" presStyleCnt="0"/>
      <dgm:spPr/>
    </dgm:pt>
    <dgm:pt modelId="{CAF95312-6A49-4242-A74D-D126EB0B056F}" type="pres">
      <dgm:prSet presAssocID="{4A44A1B6-D9D0-41B5-85AC-CD82AD25994C}" presName="connSite" presStyleLbl="node1" presStyleIdx="0" presStyleCnt="4"/>
      <dgm:spPr/>
    </dgm:pt>
    <dgm:pt modelId="{51C6519B-D120-4324-AC67-FC5F1BA130C9}" type="pres">
      <dgm:prSet presAssocID="{4A44A1B6-D9D0-41B5-85AC-CD82AD25994C}" presName="visible" presStyleLbl="node1" presStyleIdx="0" presStyleCnt="4"/>
      <dgm:spPr/>
    </dgm:pt>
    <dgm:pt modelId="{62088BBB-9C2C-420F-B18B-FAECB3C5EFCC}" type="pres">
      <dgm:prSet presAssocID="{11805D5F-384B-4C39-8F2B-39EF67DF35DD}" presName="Name25" presStyleLbl="parChTrans1D1" presStyleIdx="0" presStyleCnt="3"/>
      <dgm:spPr/>
    </dgm:pt>
    <dgm:pt modelId="{F5A45187-6655-4354-AC4B-7005241E0E43}" type="pres">
      <dgm:prSet presAssocID="{FB5F450F-B36F-4DD4-ADB1-7F67182C53F0}" presName="node" presStyleCnt="0"/>
      <dgm:spPr/>
    </dgm:pt>
    <dgm:pt modelId="{35167CE2-C8D1-44F6-8564-A1072E1B9A1A}" type="pres">
      <dgm:prSet presAssocID="{FB5F450F-B36F-4DD4-ADB1-7F67182C53F0}" presName="parentNode" presStyleLbl="node1" presStyleIdx="1" presStyleCnt="4">
        <dgm:presLayoutVars>
          <dgm:chMax val="1"/>
          <dgm:bulletEnabled val="1"/>
        </dgm:presLayoutVars>
      </dgm:prSet>
      <dgm:spPr/>
    </dgm:pt>
    <dgm:pt modelId="{D293B274-D860-4FE5-86B1-7C21E588E95F}" type="pres">
      <dgm:prSet presAssocID="{FB5F450F-B36F-4DD4-ADB1-7F67182C53F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ADEFF-3D7C-4624-B0E4-64544AC19DED}" type="pres">
      <dgm:prSet presAssocID="{770F9BD7-7115-4964-8735-A4CE2FA39C66}" presName="Name25" presStyleLbl="parChTrans1D1" presStyleIdx="1" presStyleCnt="3"/>
      <dgm:spPr/>
    </dgm:pt>
    <dgm:pt modelId="{FF4128F2-DD6E-4322-AEC9-B84C580C1450}" type="pres">
      <dgm:prSet presAssocID="{85F80D2B-9C16-4543-96C2-A34F29FE7208}" presName="node" presStyleCnt="0"/>
      <dgm:spPr/>
    </dgm:pt>
    <dgm:pt modelId="{70B5F5AE-FF55-40DB-92CF-53FA7B3DD40B}" type="pres">
      <dgm:prSet presAssocID="{85F80D2B-9C16-4543-96C2-A34F29FE7208}" presName="parentNode" presStyleLbl="node1" presStyleIdx="2" presStyleCnt="4">
        <dgm:presLayoutVars>
          <dgm:chMax val="1"/>
          <dgm:bulletEnabled val="1"/>
        </dgm:presLayoutVars>
      </dgm:prSet>
      <dgm:spPr/>
    </dgm:pt>
    <dgm:pt modelId="{35BB22FF-620F-465F-B9AB-C324035AD5EB}" type="pres">
      <dgm:prSet presAssocID="{85F80D2B-9C16-4543-96C2-A34F29FE7208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1344D-E199-4E2E-ABF0-9F22F60C0A4D}" type="pres">
      <dgm:prSet presAssocID="{A8D83C08-70EE-4276-9E5D-F5592480032F}" presName="Name25" presStyleLbl="parChTrans1D1" presStyleIdx="2" presStyleCnt="3"/>
      <dgm:spPr/>
    </dgm:pt>
    <dgm:pt modelId="{7D8FB8E7-0A5F-42F6-959A-46F8138697C3}" type="pres">
      <dgm:prSet presAssocID="{93F75C14-7454-4DE7-9709-35B3EEAD6748}" presName="node" presStyleCnt="0"/>
      <dgm:spPr/>
    </dgm:pt>
    <dgm:pt modelId="{C1D873D9-1877-41FE-AB57-371D926D08C1}" type="pres">
      <dgm:prSet presAssocID="{93F75C14-7454-4DE7-9709-35B3EEAD6748}" presName="parentNode" presStyleLbl="node1" presStyleIdx="3" presStyleCnt="4">
        <dgm:presLayoutVars>
          <dgm:chMax val="1"/>
          <dgm:bulletEnabled val="1"/>
        </dgm:presLayoutVars>
      </dgm:prSet>
      <dgm:spPr/>
    </dgm:pt>
    <dgm:pt modelId="{DDE0FC1B-D405-4C8F-A7CB-91DFFD204941}" type="pres">
      <dgm:prSet presAssocID="{93F75C14-7454-4DE7-9709-35B3EEAD6748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07BC8F-19F6-4B2E-847B-228B496DF28A}" type="presOf" srcId="{770F9BD7-7115-4964-8735-A4CE2FA39C66}" destId="{67BADEFF-3D7C-4624-B0E4-64544AC19DED}" srcOrd="0" destOrd="0" presId="urn:microsoft.com/office/officeart/2005/8/layout/radial2"/>
    <dgm:cxn modelId="{5DCA0065-D152-4795-93E5-A3170BF2E3D2}" type="presOf" srcId="{85F80D2B-9C16-4543-96C2-A34F29FE7208}" destId="{70B5F5AE-FF55-40DB-92CF-53FA7B3DD40B}" srcOrd="0" destOrd="0" presId="urn:microsoft.com/office/officeart/2005/8/layout/radial2"/>
    <dgm:cxn modelId="{0820C221-CDC1-4DEE-B961-AC7A40B2D6FD}" type="presOf" srcId="{A8D83C08-70EE-4276-9E5D-F5592480032F}" destId="{DA91344D-E199-4E2E-ABF0-9F22F60C0A4D}" srcOrd="0" destOrd="0" presId="urn:microsoft.com/office/officeart/2005/8/layout/radial2"/>
    <dgm:cxn modelId="{34A56C48-2368-435A-8C9C-059EC64124E1}" type="presOf" srcId="{93F75C14-7454-4DE7-9709-35B3EEAD6748}" destId="{C1D873D9-1877-41FE-AB57-371D926D08C1}" srcOrd="0" destOrd="0" presId="urn:microsoft.com/office/officeart/2005/8/layout/radial2"/>
    <dgm:cxn modelId="{BFC59369-726C-41FB-BCF6-97722B9C83C2}" srcId="{4A44A1B6-D9D0-41B5-85AC-CD82AD25994C}" destId="{85F80D2B-9C16-4543-96C2-A34F29FE7208}" srcOrd="1" destOrd="0" parTransId="{770F9BD7-7115-4964-8735-A4CE2FA39C66}" sibTransId="{112B44C1-E187-43E0-B51A-86F893AD88F6}"/>
    <dgm:cxn modelId="{D10F96CD-A9BA-4969-891C-D2300DA3B4ED}" srcId="{4A44A1B6-D9D0-41B5-85AC-CD82AD25994C}" destId="{FB5F450F-B36F-4DD4-ADB1-7F67182C53F0}" srcOrd="0" destOrd="0" parTransId="{11805D5F-384B-4C39-8F2B-39EF67DF35DD}" sibTransId="{DDA95D62-6E7A-4E35-9EB4-C7AB8E128E87}"/>
    <dgm:cxn modelId="{82545AE7-A0F7-4C14-BAA0-E582B0978888}" type="presOf" srcId="{4A44A1B6-D9D0-41B5-85AC-CD82AD25994C}" destId="{09139971-7617-4560-9A3B-CCD6F4D392FC}" srcOrd="0" destOrd="0" presId="urn:microsoft.com/office/officeart/2005/8/layout/radial2"/>
    <dgm:cxn modelId="{6D37E5E9-7D1D-4684-9A91-B885156BD9E3}" type="presOf" srcId="{FB5F450F-B36F-4DD4-ADB1-7F67182C53F0}" destId="{35167CE2-C8D1-44F6-8564-A1072E1B9A1A}" srcOrd="0" destOrd="0" presId="urn:microsoft.com/office/officeart/2005/8/layout/radial2"/>
    <dgm:cxn modelId="{2C599AF3-3603-40FC-AB2D-738794653BE9}" type="presOf" srcId="{11805D5F-384B-4C39-8F2B-39EF67DF35DD}" destId="{62088BBB-9C2C-420F-B18B-FAECB3C5EFCC}" srcOrd="0" destOrd="0" presId="urn:microsoft.com/office/officeart/2005/8/layout/radial2"/>
    <dgm:cxn modelId="{42DB7577-3F6B-4302-9193-AEF3425E879E}" srcId="{4A44A1B6-D9D0-41B5-85AC-CD82AD25994C}" destId="{93F75C14-7454-4DE7-9709-35B3EEAD6748}" srcOrd="2" destOrd="0" parTransId="{A8D83C08-70EE-4276-9E5D-F5592480032F}" sibTransId="{4F19E2F0-AE1D-4995-BCEB-5B6AEDC1F65C}"/>
    <dgm:cxn modelId="{7258AAAF-D844-41C8-865E-B975C64E5EAD}" type="presParOf" srcId="{09139971-7617-4560-9A3B-CCD6F4D392FC}" destId="{68E86107-A854-4322-96C0-9F58FFE73089}" srcOrd="0" destOrd="0" presId="urn:microsoft.com/office/officeart/2005/8/layout/radial2"/>
    <dgm:cxn modelId="{DAA93B1A-5AB9-4327-9882-820090CAF0DC}" type="presParOf" srcId="{68E86107-A854-4322-96C0-9F58FFE73089}" destId="{9EA543A2-86C8-4A5C-B981-FBA2D94F45B3}" srcOrd="0" destOrd="0" presId="urn:microsoft.com/office/officeart/2005/8/layout/radial2"/>
    <dgm:cxn modelId="{FBDFCB4C-6F73-45A7-A04E-9523FCFABC83}" type="presParOf" srcId="{9EA543A2-86C8-4A5C-B981-FBA2D94F45B3}" destId="{CAF95312-6A49-4242-A74D-D126EB0B056F}" srcOrd="0" destOrd="0" presId="urn:microsoft.com/office/officeart/2005/8/layout/radial2"/>
    <dgm:cxn modelId="{3267C3DF-C306-45A4-A273-B9CFD01B010D}" type="presParOf" srcId="{9EA543A2-86C8-4A5C-B981-FBA2D94F45B3}" destId="{51C6519B-D120-4324-AC67-FC5F1BA130C9}" srcOrd="1" destOrd="0" presId="urn:microsoft.com/office/officeart/2005/8/layout/radial2"/>
    <dgm:cxn modelId="{A106B98D-83ED-4C08-B1BB-3728DEA57E56}" type="presParOf" srcId="{68E86107-A854-4322-96C0-9F58FFE73089}" destId="{62088BBB-9C2C-420F-B18B-FAECB3C5EFCC}" srcOrd="1" destOrd="0" presId="urn:microsoft.com/office/officeart/2005/8/layout/radial2"/>
    <dgm:cxn modelId="{26AD93BE-6F8D-4EFD-BD16-9EC012680F41}" type="presParOf" srcId="{68E86107-A854-4322-96C0-9F58FFE73089}" destId="{F5A45187-6655-4354-AC4B-7005241E0E43}" srcOrd="2" destOrd="0" presId="urn:microsoft.com/office/officeart/2005/8/layout/radial2"/>
    <dgm:cxn modelId="{9D203725-724D-410A-91E0-AB722F86221B}" type="presParOf" srcId="{F5A45187-6655-4354-AC4B-7005241E0E43}" destId="{35167CE2-C8D1-44F6-8564-A1072E1B9A1A}" srcOrd="0" destOrd="0" presId="urn:microsoft.com/office/officeart/2005/8/layout/radial2"/>
    <dgm:cxn modelId="{909A6744-02BE-4161-A244-24DE76168C2D}" type="presParOf" srcId="{F5A45187-6655-4354-AC4B-7005241E0E43}" destId="{D293B274-D860-4FE5-86B1-7C21E588E95F}" srcOrd="1" destOrd="0" presId="urn:microsoft.com/office/officeart/2005/8/layout/radial2"/>
    <dgm:cxn modelId="{AA6CCF41-385C-45F5-873A-BACF25AED25A}" type="presParOf" srcId="{68E86107-A854-4322-96C0-9F58FFE73089}" destId="{67BADEFF-3D7C-4624-B0E4-64544AC19DED}" srcOrd="3" destOrd="0" presId="urn:microsoft.com/office/officeart/2005/8/layout/radial2"/>
    <dgm:cxn modelId="{0F19051B-0A16-4A37-93DD-E035F928564F}" type="presParOf" srcId="{68E86107-A854-4322-96C0-9F58FFE73089}" destId="{FF4128F2-DD6E-4322-AEC9-B84C580C1450}" srcOrd="4" destOrd="0" presId="urn:microsoft.com/office/officeart/2005/8/layout/radial2"/>
    <dgm:cxn modelId="{B1BEAACE-BFD5-42E6-8747-71B0B35BF254}" type="presParOf" srcId="{FF4128F2-DD6E-4322-AEC9-B84C580C1450}" destId="{70B5F5AE-FF55-40DB-92CF-53FA7B3DD40B}" srcOrd="0" destOrd="0" presId="urn:microsoft.com/office/officeart/2005/8/layout/radial2"/>
    <dgm:cxn modelId="{B8C2ED7E-C82B-40B7-965D-B9C1E7719B88}" type="presParOf" srcId="{FF4128F2-DD6E-4322-AEC9-B84C580C1450}" destId="{35BB22FF-620F-465F-B9AB-C324035AD5EB}" srcOrd="1" destOrd="0" presId="urn:microsoft.com/office/officeart/2005/8/layout/radial2"/>
    <dgm:cxn modelId="{A4D8D281-8D4C-419C-A180-4C28DCEDE187}" type="presParOf" srcId="{68E86107-A854-4322-96C0-9F58FFE73089}" destId="{DA91344D-E199-4E2E-ABF0-9F22F60C0A4D}" srcOrd="5" destOrd="0" presId="urn:microsoft.com/office/officeart/2005/8/layout/radial2"/>
    <dgm:cxn modelId="{4EB81E34-A821-45A4-84B8-14EF20E3EF06}" type="presParOf" srcId="{68E86107-A854-4322-96C0-9F58FFE73089}" destId="{7D8FB8E7-0A5F-42F6-959A-46F8138697C3}" srcOrd="6" destOrd="0" presId="urn:microsoft.com/office/officeart/2005/8/layout/radial2"/>
    <dgm:cxn modelId="{1C2D16A6-65BA-4D23-A1C3-090DEB2AC138}" type="presParOf" srcId="{7D8FB8E7-0A5F-42F6-959A-46F8138697C3}" destId="{C1D873D9-1877-41FE-AB57-371D926D08C1}" srcOrd="0" destOrd="0" presId="urn:microsoft.com/office/officeart/2005/8/layout/radial2"/>
    <dgm:cxn modelId="{B3EF4F13-C460-44D0-B231-BA01C337DF1D}" type="presParOf" srcId="{7D8FB8E7-0A5F-42F6-959A-46F8138697C3}" destId="{DDE0FC1B-D405-4C8F-A7CB-91DFFD204941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5881370" cy="3780155"/>
        <a:chOff x="0" y="0"/>
        <a:chExt cx="5881370" cy="3780155"/>
      </a:xfrm>
    </dsp:grpSpPr>
    <dsp:sp modelId="{A16E3110-57E1-4619-A55C-DCD0DD5CE084}">
      <dsp:nvSpPr>
        <dsp:cNvPr id="3" name="Угол 2"/>
        <dsp:cNvSpPr/>
      </dsp:nvSpPr>
      <dsp:spPr bwMode="white">
        <a:xfrm rot="5400000">
          <a:off x="-208727" y="208727"/>
          <a:ext cx="1391511" cy="97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5875" tIns="15875" rIns="15875" bIns="158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 rot="5400000">
        <a:off x="-208727" y="208727"/>
        <a:ext cx="1391511" cy="974058"/>
      </dsp:txXfrm>
    </dsp:sp>
    <dsp:sp modelId="{544D3F38-216B-445A-B1B9-8008AEDB7A9D}">
      <dsp:nvSpPr>
        <dsp:cNvPr id="4" name="Прямоугольник с двумя скругленными соседними углами 3"/>
        <dsp:cNvSpPr/>
      </dsp:nvSpPr>
      <dsp:spPr bwMode="white">
        <a:xfrm rot="5400000">
          <a:off x="2975473" y="-2001415"/>
          <a:ext cx="904482" cy="4907312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63576" tIns="14605" rIns="14605" bIns="14605" anchor="ctr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</dsp:txBody>
      <dsp:txXfrm rot="5400000">
        <a:off x="2975473" y="-2001415"/>
        <a:ext cx="904482" cy="4907312"/>
      </dsp:txXfrm>
    </dsp:sp>
    <dsp:sp modelId="{722E1094-83C7-45E2-B20F-DB9D09AD94F0}">
      <dsp:nvSpPr>
        <dsp:cNvPr id="5" name="Угол 4"/>
        <dsp:cNvSpPr/>
      </dsp:nvSpPr>
      <dsp:spPr bwMode="white">
        <a:xfrm rot="5400000">
          <a:off x="-208727" y="1403049"/>
          <a:ext cx="1391511" cy="97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5875" tIns="15875" rIns="15875" bIns="158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 rot="5400000">
        <a:off x="-208727" y="1403049"/>
        <a:ext cx="1391511" cy="974058"/>
      </dsp:txXfrm>
    </dsp:sp>
    <dsp:sp modelId="{AC67BBE6-9B82-4D3D-BF22-48713AF46E9C}">
      <dsp:nvSpPr>
        <dsp:cNvPr id="6" name="Прямоугольник с двумя скругленными соседними углами 5"/>
        <dsp:cNvSpPr/>
      </dsp:nvSpPr>
      <dsp:spPr bwMode="white">
        <a:xfrm rot="5400000">
          <a:off x="2975473" y="-807093"/>
          <a:ext cx="904482" cy="4907312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63576" tIns="14605" rIns="14605" bIns="14605" anchor="ctr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</dsp:txBody>
      <dsp:txXfrm rot="5400000">
        <a:off x="2975473" y="-807093"/>
        <a:ext cx="904482" cy="4907312"/>
      </dsp:txXfrm>
    </dsp:sp>
    <dsp:sp modelId="{95C8A2DE-C1F8-4D5A-A3A4-1DC2FA1C0073}">
      <dsp:nvSpPr>
        <dsp:cNvPr id="7" name="Угол 6"/>
        <dsp:cNvSpPr/>
      </dsp:nvSpPr>
      <dsp:spPr bwMode="white">
        <a:xfrm rot="5400000">
          <a:off x="-208727" y="2597371"/>
          <a:ext cx="1391511" cy="974058"/>
        </a:xfrm>
        <a:prstGeom prst="chevron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rot="-5400000" lIns="15875" tIns="15875" rIns="15875" bIns="15875" anchor="ctr"/>
        <a:lstStyle>
          <a:lvl1pPr algn="ctr">
            <a:defRPr sz="2500"/>
          </a:lvl1pPr>
          <a:lvl2pPr marL="171450" indent="-171450" algn="ctr">
            <a:defRPr sz="1900"/>
          </a:lvl2pPr>
          <a:lvl3pPr marL="342900" indent="-171450" algn="ctr">
            <a:defRPr sz="1900"/>
          </a:lvl3pPr>
          <a:lvl4pPr marL="514350" indent="-171450" algn="ctr">
            <a:defRPr sz="1900"/>
          </a:lvl4pPr>
          <a:lvl5pPr marL="685800" indent="-171450" algn="ctr">
            <a:defRPr sz="1900"/>
          </a:lvl5pPr>
          <a:lvl6pPr marL="857250" indent="-171450" algn="ctr">
            <a:defRPr sz="1900"/>
          </a:lvl6pPr>
          <a:lvl7pPr marL="1028700" indent="-171450" algn="ctr">
            <a:defRPr sz="1900"/>
          </a:lvl7pPr>
          <a:lvl8pPr marL="1200150" indent="-171450" algn="ctr">
            <a:defRPr sz="1900"/>
          </a:lvl8pPr>
          <a:lvl9pPr marL="1371600" indent="-171450" algn="ctr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zh-CN" altLang="en-US"/>
        </a:p>
      </dsp:txBody>
      <dsp:txXfrm rot="5400000">
        <a:off x="-208727" y="2597371"/>
        <a:ext cx="1391511" cy="974058"/>
      </dsp:txXfrm>
    </dsp:sp>
    <dsp:sp modelId="{BE17FEF5-EEE1-41BB-96FD-8FBB3FCF3860}">
      <dsp:nvSpPr>
        <dsp:cNvPr id="8" name="Прямоугольник с двумя скругленными соседними углами 7"/>
        <dsp:cNvSpPr/>
      </dsp:nvSpPr>
      <dsp:spPr bwMode="white">
        <a:xfrm rot="5400000">
          <a:off x="2975473" y="387229"/>
          <a:ext cx="904482" cy="4907312"/>
        </a:xfrm>
        <a:prstGeom prst="round2Same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rot="-5400000" lIns="163576" tIns="14605" rIns="14605" bIns="14605" anchor="ctr"/>
        <a:lstStyle>
          <a:lvl1pPr algn="l">
            <a:defRPr sz="2300"/>
          </a:lvl1pPr>
          <a:lvl2pPr marL="228600" indent="-228600" algn="l">
            <a:defRPr sz="2300"/>
          </a:lvl2pPr>
          <a:lvl3pPr marL="457200" indent="-228600" algn="l">
            <a:defRPr sz="2300"/>
          </a:lvl3pPr>
          <a:lvl4pPr marL="685800" indent="-228600" algn="l">
            <a:defRPr sz="2300"/>
          </a:lvl4pPr>
          <a:lvl5pPr marL="914400" indent="-228600" algn="l">
            <a:defRPr sz="2300"/>
          </a:lvl5pPr>
          <a:lvl6pPr marL="1143000" indent="-228600" algn="l">
            <a:defRPr sz="2300"/>
          </a:lvl6pPr>
          <a:lvl7pPr marL="1371600" indent="-228600" algn="l">
            <a:defRPr sz="2300"/>
          </a:lvl7pPr>
          <a:lvl8pPr marL="1600200" indent="-228600" algn="l">
            <a:defRPr sz="2300"/>
          </a:lvl8pPr>
          <a:lvl9pPr marL="1828800" indent="-228600" algn="l">
            <a:defRPr sz="23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zh-CN" altLang="en-US">
            <a:solidFill>
              <a:schemeClr val="dk1"/>
            </a:solidFill>
          </a:endParaRPr>
        </a:p>
      </dsp:txBody>
      <dsp:txXfrm rot="5400000">
        <a:off x="2975473" y="387229"/>
        <a:ext cx="904482" cy="49073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Группа 1"/>
      <dsp:cNvGrpSpPr/>
    </dsp:nvGrpSpPr>
    <dsp:grpSpPr>
      <a:xfrm>
        <a:off x="0" y="0"/>
        <a:ext cx="4972685" cy="3883660"/>
        <a:chOff x="0" y="0"/>
        <a:chExt cx="4972685" cy="3883660"/>
      </a:xfrm>
    </dsp:grpSpPr>
    <dsp:sp modelId="{62088BBB-9C2C-420F-B18B-FAECB3C5EFCC}">
      <dsp:nvSpPr>
        <dsp:cNvPr id="5" name="Полилиния 4"/>
        <dsp:cNvSpPr/>
      </dsp:nvSpPr>
      <dsp:spPr bwMode="white">
        <a:xfrm>
          <a:off x="1321715" y="1219668"/>
          <a:ext cx="673264" cy="68058"/>
        </a:xfrm>
        <a:custGeom>
          <a:avLst/>
          <a:gdLst/>
          <a:ahLst/>
          <a:cxnLst/>
          <a:pathLst>
            <a:path w="1060" h="107">
              <a:moveTo>
                <a:pt x="147" y="420"/>
              </a:moveTo>
              <a:lnTo>
                <a:pt x="913" y="-313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321715" y="1219668"/>
        <a:ext cx="673264" cy="68058"/>
      </dsp:txXfrm>
    </dsp:sp>
    <dsp:sp modelId="{67BADEFF-3D7C-4624-B0E4-64544AC19DED}">
      <dsp:nvSpPr>
        <dsp:cNvPr id="8" name="Полилиния 7"/>
        <dsp:cNvSpPr/>
      </dsp:nvSpPr>
      <dsp:spPr bwMode="white">
        <a:xfrm>
          <a:off x="1598154" y="1907801"/>
          <a:ext cx="497855" cy="68058"/>
        </a:xfrm>
        <a:custGeom>
          <a:avLst/>
          <a:gdLst/>
          <a:ahLst/>
          <a:cxnLst/>
          <a:pathLst>
            <a:path w="784" h="107">
              <a:moveTo>
                <a:pt x="0" y="54"/>
              </a:moveTo>
              <a:lnTo>
                <a:pt x="784" y="54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598154" y="1907801"/>
        <a:ext cx="497855" cy="68058"/>
      </dsp:txXfrm>
    </dsp:sp>
    <dsp:sp modelId="{DA91344D-E199-4E2E-ABF0-9F22F60C0A4D}">
      <dsp:nvSpPr>
        <dsp:cNvPr id="11" name="Полилиния 10"/>
        <dsp:cNvSpPr/>
      </dsp:nvSpPr>
      <dsp:spPr bwMode="white">
        <a:xfrm>
          <a:off x="1321715" y="2595933"/>
          <a:ext cx="673264" cy="68058"/>
        </a:xfrm>
        <a:custGeom>
          <a:avLst/>
          <a:gdLst/>
          <a:ahLst/>
          <a:cxnLst/>
          <a:pathLst>
            <a:path w="1060" h="107">
              <a:moveTo>
                <a:pt x="147" y="-313"/>
              </a:moveTo>
              <a:lnTo>
                <a:pt x="913" y="420"/>
              </a:lnTo>
            </a:path>
          </a:pathLst>
        </a:custGeom>
      </dsp:spPr>
      <dsp:style>
        <a:lnRef idx="2">
          <a:schemeClr val="accent1">
            <a:shade val="60000"/>
          </a:schemeClr>
        </a:lnRef>
        <a:fillRef idx="0">
          <a:schemeClr val="accent1"/>
        </a:fillRef>
        <a:effectRef idx="0">
          <a:scrgbClr r="0" g="0" b="0"/>
        </a:effectRef>
        <a:fontRef idx="minor"/>
      </dsp:style>
      <dsp:txXfrm>
        <a:off x="1321715" y="2595933"/>
        <a:ext cx="673264" cy="68058"/>
      </dsp:txXfrm>
    </dsp:sp>
    <dsp:sp modelId="{51C6519B-D120-4324-AC67-FC5F1BA130C9}">
      <dsp:nvSpPr>
        <dsp:cNvPr id="4" name="Овал 3"/>
        <dsp:cNvSpPr/>
      </dsp:nvSpPr>
      <dsp:spPr bwMode="white">
        <a:xfrm>
          <a:off x="0" y="1001740"/>
          <a:ext cx="1880181" cy="1880181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0" y="1001740"/>
        <a:ext cx="1880181" cy="1880181"/>
      </dsp:txXfrm>
    </dsp:sp>
    <dsp:sp modelId="{35167CE2-C8D1-44F6-8564-A1072E1B9A1A}">
      <dsp:nvSpPr>
        <dsp:cNvPr id="6" name="Овал 5"/>
        <dsp:cNvSpPr/>
      </dsp:nvSpPr>
      <dsp:spPr bwMode="white">
        <a:xfrm>
          <a:off x="1744666" y="66546"/>
          <a:ext cx="1128108" cy="1128108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1744666" y="66546"/>
        <a:ext cx="1128108" cy="1128108"/>
      </dsp:txXfrm>
    </dsp:sp>
    <dsp:sp modelId="{70B5F5AE-FF55-40DB-92CF-53FA7B3DD40B}">
      <dsp:nvSpPr>
        <dsp:cNvPr id="9" name="Овал 8"/>
        <dsp:cNvSpPr/>
      </dsp:nvSpPr>
      <dsp:spPr bwMode="white">
        <a:xfrm>
          <a:off x="2096009" y="1377776"/>
          <a:ext cx="1128108" cy="1128108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2096009" y="1377776"/>
        <a:ext cx="1128108" cy="1128108"/>
      </dsp:txXfrm>
    </dsp:sp>
    <dsp:sp modelId="{C1D873D9-1877-41FE-AB57-371D926D08C1}">
      <dsp:nvSpPr>
        <dsp:cNvPr id="12" name="Овал 11"/>
        <dsp:cNvSpPr/>
      </dsp:nvSpPr>
      <dsp:spPr bwMode="white">
        <a:xfrm>
          <a:off x="1744666" y="2689005"/>
          <a:ext cx="1128108" cy="1128108"/>
        </a:xfrm>
        <a:prstGeom prst="ellipse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13970" tIns="13970" rIns="13970" bIns="13970" anchor="ctr"/>
        <a:lstStyle>
          <a:lvl1pPr algn="ctr">
            <a:defRPr sz="2200"/>
          </a:lvl1pPr>
          <a:lvl2pPr marL="171450" indent="-171450" algn="ctr">
            <a:defRPr sz="1700"/>
          </a:lvl2pPr>
          <a:lvl3pPr marL="342900" indent="-171450" algn="ctr">
            <a:defRPr sz="1700"/>
          </a:lvl3pPr>
          <a:lvl4pPr marL="514350" indent="-171450" algn="ctr">
            <a:defRPr sz="1700"/>
          </a:lvl4pPr>
          <a:lvl5pPr marL="685800" indent="-171450" algn="ctr">
            <a:defRPr sz="1700"/>
          </a:lvl5pPr>
          <a:lvl6pPr marL="857250" indent="-171450" algn="ctr">
            <a:defRPr sz="1700"/>
          </a:lvl6pPr>
          <a:lvl7pPr marL="1028700" indent="-171450" algn="ctr">
            <a:defRPr sz="1700"/>
          </a:lvl7pPr>
          <a:lvl8pPr marL="1200150" indent="-171450" algn="ctr">
            <a:defRPr sz="1700"/>
          </a:lvl8pPr>
          <a:lvl9pPr marL="1371600" indent="-171450" algn="ctr">
            <a:defRPr sz="17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sp:txBody>
      <dsp:txXfrm>
        <a:off x="1744666" y="2689005"/>
        <a:ext cx="1128108" cy="1128108"/>
      </dsp:txXfrm>
    </dsp:sp>
    <dsp:sp modelId="{CAF95312-6A49-4242-A74D-D126EB0B056F}">
      <dsp:nvSpPr>
        <dsp:cNvPr id="3" name="Овал 2" hidden="1"/>
        <dsp:cNvSpPr/>
      </dsp:nvSpPr>
      <dsp:spPr>
        <a:xfrm>
          <a:off x="282027" y="1283767"/>
          <a:ext cx="1316126" cy="1316126"/>
        </a:xfrm>
        <a:prstGeom prst="ellipse">
          <a:avLst/>
        </a:prstGeom>
      </dsp:spPr>
      <dsp:txXfrm>
        <a:off x="282027" y="1283767"/>
        <a:ext cx="1316126" cy="1316126"/>
      </dsp:txXfrm>
    </dsp:sp>
    <dsp:sp modelId="{D293B274-D860-4FE5-86B1-7C21E588E95F}">
      <dsp:nvSpPr>
        <dsp:cNvPr id="7" name="Прямоугольник 6"/>
        <dsp:cNvSpPr/>
      </dsp:nvSpPr>
      <dsp:spPr bwMode="white">
        <a:xfrm>
          <a:off x="2985585" y="66546"/>
          <a:ext cx="1692163" cy="1128108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2985585" y="66546"/>
        <a:ext cx="1692163" cy="1128108"/>
      </dsp:txXfrm>
    </dsp:sp>
    <dsp:sp modelId="{35BB22FF-620F-465F-B9AB-C324035AD5EB}">
      <dsp:nvSpPr>
        <dsp:cNvPr id="10" name="Прямоугольник 9"/>
        <dsp:cNvSpPr/>
      </dsp:nvSpPr>
      <dsp:spPr bwMode="white">
        <a:xfrm>
          <a:off x="3336928" y="1377776"/>
          <a:ext cx="1692163" cy="1128108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3336928" y="1377776"/>
        <a:ext cx="1692163" cy="1128108"/>
      </dsp:txXfrm>
    </dsp:sp>
    <dsp:sp modelId="{DDE0FC1B-D405-4C8F-A7CB-91DFFD204941}">
      <dsp:nvSpPr>
        <dsp:cNvPr id="13" name="Прямоугольник 12"/>
        <dsp:cNvSpPr/>
      </dsp:nvSpPr>
      <dsp:spPr bwMode="white">
        <a:xfrm>
          <a:off x="2985585" y="2689005"/>
          <a:ext cx="1692163" cy="1128108"/>
        </a:xfrm>
        <a:prstGeom prst="rect">
          <a:avLst/>
        </a:prstGeom>
        <a:noFill/>
        <a:ln>
          <a:noFill/>
        </a:ln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lIns="0" tIns="0" rIns="0" bIns="0" anchor="ctr"/>
        <a:lstStyle>
          <a:lvl1pPr algn="l">
            <a:defRPr sz="6500"/>
          </a:lvl1pPr>
          <a:lvl2pPr marL="285750" indent="-285750" algn="l">
            <a:defRPr sz="5100"/>
          </a:lvl2pPr>
          <a:lvl3pPr marL="571500" indent="-285750" algn="l">
            <a:defRPr sz="5100"/>
          </a:lvl3pPr>
          <a:lvl4pPr marL="857250" indent="-285750" algn="l">
            <a:defRPr sz="5100"/>
          </a:lvl4pPr>
          <a:lvl5pPr marL="1143000" indent="-285750" algn="l">
            <a:defRPr sz="5100"/>
          </a:lvl5pPr>
          <a:lvl6pPr marL="1428750" indent="-285750" algn="l">
            <a:defRPr sz="5100"/>
          </a:lvl6pPr>
          <a:lvl7pPr marL="1714500" indent="-285750" algn="l">
            <a:defRPr sz="5100"/>
          </a:lvl7pPr>
          <a:lvl8pPr marL="2000250" indent="-285750" algn="l">
            <a:defRPr sz="5100"/>
          </a:lvl8pPr>
          <a:lvl9pPr marL="2286000" indent="-285750" algn="l">
            <a:defRPr sz="5100"/>
          </a:lvl9pPr>
        </a:lstStyle>
        <a:p>
          <a:endParaRPr>
            <a:solidFill>
              <a:schemeClr val="tx1"/>
            </a:solidFill>
          </a:endParaRPr>
        </a:p>
      </dsp:txBody>
      <dsp:txXfrm>
        <a:off x="2985585" y="2689005"/>
        <a:ext cx="1692163" cy="1128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srcNode" val="connSite"/>
              <dgm:param type="dstNode" val="parentNode"/>
              <dgm:param type="dim" val="1D"/>
              <dgm:param type="endSty" val="noArr"/>
              <dgm:param type="begPts" val="auto"/>
              <dgm:param type="endPts" val="auto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6555426-C236-4200-B090-160923ADDB4C}" type="slidenum">
              <a:rPr lang="ru-RU" smtClean="0"/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6212C14-04F7-4B43-A844-E2778269784A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6555426-C236-4200-B090-160923ADDB4C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diagramColors" Target="../diagrams/colors2.xml"/><Relationship Id="rId8" Type="http://schemas.openxmlformats.org/officeDocument/2006/relationships/diagramQuickStyle" Target="../diagrams/quickStyle2.xml"/><Relationship Id="rId7" Type="http://schemas.openxmlformats.org/officeDocument/2006/relationships/diagramLayout" Target="../diagrams/layout2.xml"/><Relationship Id="rId6" Type="http://schemas.openxmlformats.org/officeDocument/2006/relationships/diagramData" Target="../diagrams/data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1" Type="http://schemas.openxmlformats.org/officeDocument/2006/relationships/slideLayout" Target="../slideLayouts/slideLayout2.xml"/><Relationship Id="rId10" Type="http://schemas.microsoft.com/office/2007/relationships/diagramDrawing" Target="../diagrams/drawing2.xml"/><Relationship Id="rId1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pPr algn="just"/>
            <a:r>
              <a:rPr lang="ru-RU" altLang="en-US" sz="4000"/>
              <a:t>ANSWER THE QUESTIONS and correct the mistakes</a:t>
            </a:r>
            <a:endParaRPr lang="ru-RU" altLang="en-US" sz="4000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1002665" y="1692275"/>
            <a:ext cx="10079990" cy="38100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altLang="ru-RU"/>
              <a:t>1.</a:t>
            </a:r>
            <a:r>
              <a:rPr lang="en-US" altLang="ru-RU" sz="2400"/>
              <a:t>  </a:t>
            </a:r>
            <a:r>
              <a:rPr lang="en-US" altLang="ru-RU" sz="2800"/>
              <a:t>The pupils read now.</a:t>
            </a:r>
            <a:endParaRPr lang="en-US" altLang="ru-RU" sz="2800"/>
          </a:p>
          <a:p>
            <a:endParaRPr lang="en-US" altLang="ru-RU" sz="2800"/>
          </a:p>
          <a:p>
            <a:r>
              <a:rPr lang="en-US" altLang="ru-RU" sz="2800"/>
              <a:t>2. Liz is speaking English now?</a:t>
            </a:r>
            <a:endParaRPr lang="en-US" altLang="ru-RU" sz="2800"/>
          </a:p>
          <a:p>
            <a:endParaRPr lang="en-US" altLang="ru-RU" sz="2800"/>
          </a:p>
          <a:p>
            <a:r>
              <a:rPr lang="en-US" altLang="ru-RU" sz="2800"/>
              <a:t>3.Tony sing songs in  Music.</a:t>
            </a:r>
            <a:endParaRPr lang="en-US" altLang="ru-RU" sz="2800"/>
          </a:p>
          <a:p>
            <a:endParaRPr lang="en-US" altLang="ru-RU" sz="2800"/>
          </a:p>
          <a:p>
            <a:r>
              <a:rPr lang="en-US" altLang="ru-RU" sz="2800"/>
              <a:t>4. Do the pupils counting at the moment?</a:t>
            </a:r>
            <a:endParaRPr lang="en-US" altLang="ru-RU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725150" cy="4840605"/>
          </a:xfrm>
        </p:spPr>
        <p:txBody>
          <a:bodyPr/>
          <a:p>
            <a:r>
              <a:rPr lang="ru-RU" altLang="en-US"/>
              <a:t>Present </a:t>
            </a:r>
            <a:r>
              <a:rPr lang="en-US" altLang="ru-RU"/>
              <a:t> </a:t>
            </a:r>
            <a:r>
              <a:rPr lang="ru-RU" altLang="en-US"/>
              <a:t>Sipmle </a:t>
            </a:r>
            <a:r>
              <a:rPr lang="en-US" altLang="ru-RU"/>
              <a:t> </a:t>
            </a:r>
            <a:r>
              <a:rPr lang="ru-RU" altLang="en-US"/>
              <a:t>and</a:t>
            </a:r>
            <a:r>
              <a:rPr lang="en-US" altLang="ru-RU"/>
              <a:t> </a:t>
            </a:r>
            <a:r>
              <a:rPr lang="ru-RU" altLang="en-US"/>
              <a:t> Present Progressive</a:t>
            </a:r>
            <a:br>
              <a:rPr lang="ru-RU" altLang="en-US"/>
            </a:br>
            <a:br>
              <a:rPr lang="ru-RU" altLang="en-US"/>
            </a:br>
            <a:r>
              <a:rPr lang="en-US" altLang="ru-RU"/>
              <a:t>MY FAMILY</a:t>
            </a:r>
            <a:br>
              <a:rPr lang="en-US" altLang="ru-RU"/>
            </a:br>
            <a:r>
              <a:rPr lang="en-US" altLang="ru-RU"/>
              <a:t>MY DAILY ROUTINE</a:t>
            </a:r>
            <a:endParaRPr lang="en-US" alt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780" y="342265"/>
            <a:ext cx="10556875" cy="5200015"/>
          </a:xfrm>
        </p:spPr>
        <p:txBody>
          <a:bodyPr>
            <a:normAutofit/>
          </a:bodyPr>
          <a:p>
            <a:br>
              <a:rPr lang="ru-RU" dirty="0" smtClean="0">
                <a:sym typeface="+mn-ea"/>
              </a:rPr>
            </a:br>
            <a:r>
              <a:rPr lang="ru-RU" dirty="0" smtClean="0">
                <a:sym typeface="+mn-ea"/>
              </a:rPr>
              <a:t>Цель:</a:t>
            </a:r>
            <a:r>
              <a:rPr lang="en-US" altLang="ru-RU" dirty="0" smtClean="0">
                <a:sym typeface="+mn-ea"/>
              </a:rPr>
              <a:t>   </a:t>
            </a:r>
            <a: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ПОДЧЕРКНУТЬ РАЗЛИЧИЯ И ОБЩЕЕ МЕЖДУ </a:t>
            </a:r>
            <a: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НАСТОЯЩЕМ ПРОСТОМ                 </a:t>
            </a:r>
            <a:br>
              <a:rPr lang="ru-RU" sz="2000" dirty="0" smtClean="0">
                <a:solidFill>
                  <a:schemeClr val="tx1"/>
                </a:solidFill>
                <a:sym typeface="+mn-ea"/>
              </a:rPr>
            </a:br>
            <a:r>
              <a:rPr lang="en-US" altLang="ru-RU" sz="2000" dirty="0" smtClean="0">
                <a:solidFill>
                  <a:schemeClr val="tx1"/>
                </a:solidFill>
                <a:sym typeface="+mn-ea"/>
              </a:rPr>
              <a:t>                                           </a:t>
            </a:r>
            <a: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И </a:t>
            </a:r>
            <a: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НАСТОЯЩЕМ ДЛИТЕЛЬНОМ</a:t>
            </a:r>
            <a:b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br>
              <a:rPr lang="en-US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ru-RU" dirty="0" smtClean="0">
                <a:solidFill>
                  <a:srgbClr val="C00000"/>
                </a:solidFill>
                <a:sym typeface="+mn-ea"/>
              </a:rPr>
              <a:t>Задачи</a:t>
            </a:r>
            <a:r>
              <a:rPr lang="ru-RU" dirty="0" smtClean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sym typeface="+mn-ea"/>
              </a:rPr>
              <a:t>:</a:t>
            </a:r>
            <a:r>
              <a:rPr lang="en-US" altLang="ru-RU" dirty="0" smtClean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sym typeface="+mn-ea"/>
              </a:rPr>
              <a:t> </a:t>
            </a:r>
            <a:r>
              <a:rPr lang="ru-RU" sz="222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применять изученное на </a:t>
            </a:r>
            <a: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практике;</a:t>
            </a:r>
            <a:b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развивать умение говорить на английском языке;</a:t>
            </a:r>
            <a:b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</a:br>
            <a:r>
              <a:rPr lang="en-US" alt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                          </a:t>
            </a:r>
            <a:r>
              <a:rPr lang="en-US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ЗАКРЕПИТЬ</a:t>
            </a:r>
            <a: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</a:t>
            </a:r>
            <a:r>
              <a:rPr lang="en-US" alt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ЗНАНИЯ О НАСТОЯЩЕМ ПРОСТОМ и             </a:t>
            </a:r>
            <a:r>
              <a:rPr 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  <a:br>
              <a:rPr lang="ru-RU" sz="2220" dirty="0" smtClean="0">
                <a:solidFill>
                  <a:schemeClr val="tx1"/>
                </a:solidFill>
                <a:sym typeface="+mn-ea"/>
              </a:rPr>
            </a:br>
            <a:r>
              <a:rPr lang="en-US" altLang="ru-RU" sz="2220" dirty="0" smtClean="0">
                <a:solidFill>
                  <a:schemeClr val="tx1"/>
                </a:solidFill>
                <a:sym typeface="+mn-ea"/>
              </a:rPr>
              <a:t>                                                 </a:t>
            </a:r>
            <a:r>
              <a:rPr lang="en-US" altLang="ru-RU" sz="222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НАСТОЯЩЕМ ДЛИТЕЛЬНОМ.</a:t>
            </a:r>
            <a:br>
              <a:rPr lang="ru-RU" sz="2220" dirty="0" smtClean="0">
                <a:solidFill>
                  <a:schemeClr val="tx1"/>
                </a:solidFill>
                <a:sym typeface="+mn-ea"/>
              </a:rPr>
            </a:br>
            <a:endParaRPr lang="ru-RU" altLang="en-US" sz="2220" dirty="0" smtClean="0">
              <a:solidFill>
                <a:schemeClr val="tx1"/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396855" cy="490283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Brainstorm</a:t>
            </a:r>
            <a:br>
              <a:rPr lang="ru-RU" dirty="0" smtClean="0"/>
            </a:br>
            <a:br>
              <a:rPr lang="ru-RU" dirty="0" smtClean="0"/>
            </a:br>
            <a:r>
              <a:rPr lang="ru-RU" dirty="0" smtClean="0"/>
              <a:t>М</a:t>
            </a:r>
            <a:r>
              <a:rPr lang="en-US" dirty="0" smtClean="0"/>
              <a:t> о з г о в о й         ш т у р м</a:t>
            </a:r>
            <a:br>
              <a:rPr lang="en-US" dirty="0" smtClean="0"/>
            </a:br>
            <a:br>
              <a:rPr lang="en-US" dirty="0" smtClean="0"/>
            </a:br>
            <a:r>
              <a:rPr lang="en-US" dirty="0" smtClean="0"/>
              <a:t>(перечислять глаголы)</a:t>
            </a:r>
            <a:endParaRPr lang="en-US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396855" cy="1066800"/>
          </a:xfrm>
        </p:spPr>
        <p:txBody>
          <a:bodyPr/>
          <a:p>
            <a:pPr algn="ctr"/>
            <a:r>
              <a:rPr lang="en-US" dirty="0" smtClean="0">
                <a:sym typeface="+mn-ea"/>
              </a:rPr>
              <a:t>Mental   card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quarter" idx="13"/>
          </p:nvPr>
        </p:nvSpPr>
        <p:spPr>
          <a:xfrm>
            <a:off x="685800" y="2106930"/>
            <a:ext cx="4938395" cy="3267075"/>
          </a:xfrm>
        </p:spPr>
        <p:txBody>
          <a:bodyPr/>
          <a:p>
            <a:pPr marL="0" indent="0">
              <a:buNone/>
            </a:pPr>
            <a:endParaRPr lang="ru-RU" altLang="en-US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715000" y="1753235"/>
          <a:ext cx="5881370" cy="3780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aphicFrame>
        <p:nvGraphicFramePr>
          <p:cNvPr id="5" name="Схема 3"/>
          <p:cNvGraphicFramePr/>
          <p:nvPr/>
        </p:nvGraphicFramePr>
        <p:xfrm>
          <a:off x="651510" y="1649095"/>
          <a:ext cx="4972685" cy="3883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quarter" idx="1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/>
          <p:cNvPicPr>
            <a:picLocks noChangeAspect="1"/>
          </p:cNvPicPr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579755" y="454660"/>
            <a:ext cx="3400425" cy="5025390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780" y="457835"/>
            <a:ext cx="3552825" cy="5022215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3005" y="454660"/>
            <a:ext cx="3856355" cy="50253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" name="Изображение 99"/>
          <p:cNvPicPr/>
          <p:nvPr/>
        </p:nvPicPr>
        <p:blipFill>
          <a:blip r:embed="rId1"/>
          <a:stretch>
            <a:fillRect/>
          </a:stretch>
        </p:blipFill>
        <p:spPr>
          <a:xfrm>
            <a:off x="967740" y="506730"/>
            <a:ext cx="3785235" cy="50419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Изображение 104"/>
          <p:cNvPicPr/>
          <p:nvPr/>
        </p:nvPicPr>
        <p:blipFill>
          <a:blip r:embed="rId2"/>
          <a:stretch>
            <a:fillRect/>
          </a:stretch>
        </p:blipFill>
        <p:spPr>
          <a:xfrm>
            <a:off x="5680710" y="1714500"/>
            <a:ext cx="3940175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325" y="310515"/>
            <a:ext cx="8884920" cy="59055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        V  e  n  </a:t>
            </a:r>
            <a:r>
              <a:rPr lang="en-US" sz="3200" dirty="0" err="1" smtClean="0"/>
              <a:t>n</a:t>
            </a:r>
            <a:r>
              <a:rPr lang="en-US" sz="3200" dirty="0" smtClean="0"/>
              <a:t>                 d  I  a  g  r  a  m  </a:t>
            </a:r>
            <a:r>
              <a:rPr lang="en-US" sz="3200" dirty="0" err="1" smtClean="0"/>
              <a:t>m</a:t>
            </a:r>
            <a:r>
              <a:rPr lang="en-US" sz="3200" dirty="0" smtClean="0"/>
              <a:t> 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87120" y="901700"/>
            <a:ext cx="9608820" cy="480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804</Words>
  <Application>WPS Presentation</Application>
  <PresentationFormat>Произвольный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SimSun</vt:lpstr>
      <vt:lpstr>Wingdings</vt:lpstr>
      <vt:lpstr>Times New Roman</vt:lpstr>
      <vt:lpstr>Impact</vt:lpstr>
      <vt:lpstr>Microsoft YaHei</vt:lpstr>
      <vt:lpstr>Arial Unicode MS</vt:lpstr>
      <vt:lpstr>Calibri</vt:lpstr>
      <vt:lpstr>1_Главное мероприятие</vt:lpstr>
      <vt:lpstr>ANSWER THE QUESTIONS and correct the mistakes</vt:lpstr>
      <vt:lpstr>Present  Sipmle  and  Present Progressive  MY FAMILY MY DAILY ROUTINE</vt:lpstr>
      <vt:lpstr> Цель:   ПОДЧЕРКНУТЬ РАЗЛИЧИЯ И ОБЩЕЕ МЕЖДУ НАСТОЯЩЕМ ПРОСТОМ                                                              И НАСТОЯЩЕМ ДЛИТЕЛЬНОМ  Задачи: применять изученное на практике;                                   развивать умение говорить на английском языке;                                   ЗАКРЕПИТЬ  ЗНАНИЯ О НАСТОЯЩЕМ ПРОСТОМ и             .                                                  НАСТОЯЩЕМ ДЛИТЕЛЬНОМ. </vt:lpstr>
      <vt:lpstr>Brainstorm  М о з г о в о й         ш т у р м  (перечислять глаголы)</vt:lpstr>
      <vt:lpstr>Mental   card</vt:lpstr>
      <vt:lpstr>PowerPoint 演示文稿</vt:lpstr>
      <vt:lpstr>PowerPoint 演示文稿</vt:lpstr>
      <vt:lpstr>PowerPoint 演示文稿</vt:lpstr>
      <vt:lpstr>        V  e  n  n                 d  I  a  g  r  a  m  m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hjfh</cp:lastModifiedBy>
  <cp:revision>33</cp:revision>
  <dcterms:created xsi:type="dcterms:W3CDTF">2023-03-31T12:49:00Z</dcterms:created>
  <dcterms:modified xsi:type="dcterms:W3CDTF">2023-12-12T17:06:03Z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34536C5C4BC94124BAAABA6ED3137FFF_12</vt:lpwstr>
  </property>
  <property fmtid="{D5CDD505-2E9C-101B-9397-08002B2CF9AE}" pid="3" name="KSOProductBuildVer">
    <vt:lpwstr>1049-12.2.0.13359</vt:lpwstr>
  </property>
</Properties>
</file>