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3" r:id="rId2"/>
    <p:sldId id="269" r:id="rId3"/>
    <p:sldId id="257" r:id="rId4"/>
    <p:sldId id="260" r:id="rId5"/>
    <p:sldId id="259" r:id="rId6"/>
    <p:sldId id="258" r:id="rId7"/>
    <p:sldId id="264" r:id="rId8"/>
    <p:sldId id="261" r:id="rId9"/>
    <p:sldId id="262" r:id="rId10"/>
    <p:sldId id="265" r:id="rId11"/>
    <p:sldId id="268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83756-3DB7-4427-80E3-16233E40BB2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E24C01-2319-4775-AC49-437CDABB0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140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Учащимся предлагается в  оценить по шкале от 1 до 5 уровень усвоения нового материала, эффективность своей работы и свое настроение</a:t>
            </a:r>
            <a:r>
              <a:rPr lang="ru-RU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Максимальное 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значение 125.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E8E2-82CE-4B65-B357-35A751FD60F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368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7E9E2F-FE4E-4CD8-8451-FB1C37187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36C8D87-62F4-4A15-B2F2-E1D2EDFBF3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D61D85-EC6C-4E41-8FA8-0C46CACF2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B0A-53C9-46A6-8075-36592B34369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B2F6FC-9BFA-481C-A75D-650317032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BC127C-D8D0-4549-8A21-5332C42EB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2CE7-F8DD-4A9E-BFCD-FCF49E11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388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0503AE-1DE0-4D10-8311-651C0B327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1EB78D2-8AFC-4570-8EDB-77B2076EA2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3E58CF-F639-44DE-AF0E-4B418D482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B0A-53C9-46A6-8075-36592B34369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69602F-C64C-4630-BCEF-CBCF17462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ECED5B-737D-4778-AF33-5E938E3C1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2CE7-F8DD-4A9E-BFCD-FCF49E11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031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3CF6915-8B9B-4CDD-981E-3AE81D4A2B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A18DAE-9772-487D-BB37-E4569EB9CE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1F9B3F-3C43-4D0E-B320-355EE0FBB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B0A-53C9-46A6-8075-36592B34369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A9BCEC-D8ED-44CA-AD01-E2A48011A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36C6A0-3D7E-4247-9C9F-27EF3B6D4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2CE7-F8DD-4A9E-BFCD-FCF49E11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132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C51EB2-1B9B-42C8-9A9E-F4B984FA1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E462AB-A396-435E-B6D4-E0AEF4975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10B01B-AFE5-4D26-8431-343BF0CBC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B0A-53C9-46A6-8075-36592B34369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FAED84-134E-4788-88A2-A1F444BCF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5C520A-627E-4B2B-80E3-5BCF409C7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2CE7-F8DD-4A9E-BFCD-FCF49E11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996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84927C-EBAF-480D-849F-7688BB4CE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5E7B461-6F01-4EEB-9C4A-48A3F107E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61F537-9AC2-492D-9505-42FD7C036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B0A-53C9-46A6-8075-36592B34369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0A316E-1CBE-42D7-BC9F-25F4A684B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70764A-6063-4C6F-A98E-883852E57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2CE7-F8DD-4A9E-BFCD-FCF49E11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271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00CDC1-F77F-412E-A224-14A43AEA1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4F517D-51FA-4497-8D0B-D2F3F8CF25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397A921-69E7-4E07-B50F-8F4111337C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730239B-82AB-4FDE-B20A-108EA4A92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B0A-53C9-46A6-8075-36592B34369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49F350E-3053-4955-A09B-4D59EC6EC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882EBBF-A640-4057-9F63-8EAC6F8DD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2CE7-F8DD-4A9E-BFCD-FCF49E11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593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BDADC6-7EE4-4F3D-BE51-F61A26CA7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5E6718C-4212-4C3E-AE47-BE7DB6323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1F34C4C-4E38-4BB7-BFE6-86CE664EE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68BDF97-5059-4F4D-A80C-EBD3A38DF9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EB77736-B5E1-4113-BD76-E00FA3C7CF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592A1DD-AA84-4349-980B-49B945BD0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B0A-53C9-46A6-8075-36592B34369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AF16340-F6B0-4B18-B239-07805A1CA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DEAE4C9-0471-4BBC-A7E6-FD14CFD87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2CE7-F8DD-4A9E-BFCD-FCF49E11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115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FEDBDE-6AD2-46FE-82EF-BA3046ECB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E85A1EC-E79A-4A67-BE3D-46A79E574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B0A-53C9-46A6-8075-36592B34369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0DC9BB1-1716-4B2C-88CB-058FBEC51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79FE9DD-BF11-40B6-A83A-5E47A0371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2CE7-F8DD-4A9E-BFCD-FCF49E11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189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F35AB19-A430-439F-9903-5EAAED74B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B0A-53C9-46A6-8075-36592B34369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7A6E725-5AF9-4E28-BC12-659E2D5A2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95DCC6C-8DAA-44D0-AD1C-5714F7332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2CE7-F8DD-4A9E-BFCD-FCF49E11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289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964C42-A5A0-49B3-BA21-5C82D5C30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9821CF-CEF1-4AE1-B7A5-2E76BF6C42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0DBDA07-A269-404E-9A4C-BDD794E711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7B12348-3AE4-4E6F-849E-0A497B429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B0A-53C9-46A6-8075-36592B34369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38A8085-F2C7-4E1E-99ED-A8CEC677E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ACFD2FE-9D07-492F-B460-261A66E84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2CE7-F8DD-4A9E-BFCD-FCF49E11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978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576C55-1D6E-47A0-BBAC-5EF215E5C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85EA58F-4F9A-425B-886A-D48C4FF51D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2C60BAC-F0A0-42EA-BEC0-FB5F902FC8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BC9DC37-F84E-4BF6-80D1-D7EEC9CCF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B0A-53C9-46A6-8075-36592B34369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664AAF0-D81B-4F2F-ABF9-B495BF231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1445CDB-DC46-4668-AD49-6D3336F8D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2CE7-F8DD-4A9E-BFCD-FCF49E11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301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8CB107-EB33-4021-82B2-B1D10AC03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9F7D80C-140D-43FD-8550-235361421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0E3C54-B8D4-4220-8C66-D4D565AD49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06B0A-53C9-46A6-8075-36592B34369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C40F74-167D-4459-9E6E-5641FA3074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5ACCA9-3F21-46EF-9636-DFBF6CA7BB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62CE7-F8DD-4A9E-BFCD-FCF49E11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8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672021-5092-4A2B-96C9-71AD65C98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30" y="1287214"/>
            <a:ext cx="7596116" cy="29845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Анне Андреевне выделили участок земли. На этом участке она решила построить дом, гараж для автомобиля и крышу беседки для летнего отдыха. Давайте поможем Анне Андреевне. </a:t>
            </a:r>
            <a:br>
              <a:rPr lang="ru-RU" dirty="0"/>
            </a:br>
            <a:r>
              <a:rPr lang="ru-RU" dirty="0"/>
              <a:t>Для этого необходимо построить каркасы.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AA3A88D-F0F2-438E-8603-7B6589B524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836" y="1690688"/>
            <a:ext cx="3383164" cy="4351338"/>
          </a:xfrm>
        </p:spPr>
      </p:pic>
    </p:spTree>
    <p:extLst>
      <p:ext uri="{BB962C8B-B14F-4D97-AF65-F5344CB8AC3E}">
        <p14:creationId xmlns:p14="http://schemas.microsoft.com/office/powerpoint/2010/main" val="23273120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87F720-993F-4A66-B2A1-39E64EB30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660615-5782-4A1D-AE31-AAAEF2A49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/>
              <a:t>Многогранная личность </a:t>
            </a:r>
            <a:r>
              <a:rPr lang="ru-RU" sz="3600" dirty="0"/>
              <a:t>- личность всесторонне развитая, обладающая универсальными талантами, разносторонними интересами и знаниями.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29A190-9D25-4FA0-BB54-56AA7F2FD0CB}"/>
              </a:ext>
            </a:extLst>
          </p:cNvPr>
          <p:cNvSpPr txBox="1"/>
          <p:nvPr/>
        </p:nvSpPr>
        <p:spPr>
          <a:xfrm>
            <a:off x="3049138" y="2017574"/>
            <a:ext cx="60937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rgbClr val="444444"/>
                </a:solidFill>
                <a:effectLst/>
                <a:latin typeface="Tahoma" panose="020B0604030504040204" pitchFamily="34" charset="0"/>
              </a:rPr>
              <a:t>Архимед</a:t>
            </a:r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3163563-913F-4888-989A-DB2CF5C94B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415" y="2688609"/>
            <a:ext cx="41148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635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8496" y="0"/>
            <a:ext cx="8229600" cy="778098"/>
          </a:xfrm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5499460" y="836712"/>
                <a:ext cx="5759943" cy="5445224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3200" b="1" i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Оцените от 1 до 5</a:t>
                </a:r>
              </a:p>
              <a:p>
                <a:pPr marL="0" indent="0">
                  <a:buNone/>
                </a:pPr>
                <a:r>
                  <a:rPr lang="en-US" sz="3200" b="1" i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a </a:t>
                </a:r>
                <a:r>
                  <a:rPr lang="ru-RU" sz="3200" b="1" i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– уровень усвоения нового материала</a:t>
                </a:r>
                <a:endParaRPr lang="en-US" sz="3200" b="1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r>
                  <a:rPr lang="en-US" sz="3200" b="1" i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ru-RU" sz="3200" b="1" i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– свою работу на уроке</a:t>
                </a:r>
                <a:endParaRPr lang="en-US" sz="3200" b="1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r>
                  <a:rPr lang="en-US" sz="3200" b="1" i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ru-RU" sz="3200" b="1" i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– свое настроение</a:t>
                </a:r>
              </a:p>
              <a:p>
                <a:pPr marL="0" indent="0">
                  <a:buNone/>
                </a:pPr>
                <a:r>
                  <a:rPr lang="ru-RU" sz="3200" b="1" i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Найдите объем знаний, который вы получили на уроке, найдя произведение</a:t>
                </a:r>
              </a:p>
              <a:p>
                <a:pPr marL="0" indent="0" algn="ctr">
                  <a:buNone/>
                </a:pPr>
                <a:r>
                  <a:rPr lang="en-US" sz="32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V =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solidFill>
                          <a:schemeClr val="tx1"/>
                        </a:solidFill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en-US" sz="3200" b="1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r>
                      <a:rPr lang="en-US" sz="3200" b="1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𝒃</m:t>
                    </m:r>
                    <m:r>
                      <a:rPr lang="en-US" sz="3200" b="1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r>
                      <a:rPr lang="en-US" sz="3200" b="1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𝒄</m:t>
                    </m:r>
                  </m:oMath>
                </a14:m>
                <a:endParaRPr lang="ru-RU" sz="3200" b="1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499460" y="836712"/>
                <a:ext cx="5759943" cy="5445224"/>
              </a:xfrm>
              <a:blipFill>
                <a:blip r:embed="rId3"/>
                <a:stretch>
                  <a:fillRect l="-2646" t="-24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2" t="22193" r="57259" b="38904"/>
          <a:stretch/>
        </p:blipFill>
        <p:spPr bwMode="auto">
          <a:xfrm>
            <a:off x="829471" y="590141"/>
            <a:ext cx="394665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0485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420FF1-ABB6-4BFD-B765-8EC1147EC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35AFCE-57BB-4684-B21A-A000F27AD2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Спасибо </a:t>
            </a:r>
          </a:p>
        </p:txBody>
      </p:sp>
    </p:spTree>
    <p:extLst>
      <p:ext uri="{BB962C8B-B14F-4D97-AF65-F5344CB8AC3E}">
        <p14:creationId xmlns:p14="http://schemas.microsoft.com/office/powerpoint/2010/main" val="231780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DD3130-965F-4524-BEAC-CFF907A93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042" y="4923478"/>
            <a:ext cx="10515600" cy="1325563"/>
          </a:xfrm>
        </p:spPr>
        <p:txBody>
          <a:bodyPr>
            <a:noAutofit/>
          </a:bodyPr>
          <a:lstStyle/>
          <a:p>
            <a:pPr algn="r"/>
            <a:r>
              <a:rPr lang="ru-RU" sz="1800" dirty="0"/>
              <a:t>Выполнила»</a:t>
            </a:r>
            <a:br>
              <a:rPr lang="ru-RU" sz="1800" dirty="0"/>
            </a:br>
            <a:r>
              <a:rPr lang="ru-RU" sz="1800" dirty="0" err="1"/>
              <a:t>Днистрян</a:t>
            </a:r>
            <a:r>
              <a:rPr lang="ru-RU" sz="1800" dirty="0"/>
              <a:t> Екатерина Алексеевна, учитель математики</a:t>
            </a:r>
            <a:br>
              <a:rPr lang="ru-RU" sz="1800" dirty="0"/>
            </a:br>
            <a:r>
              <a:rPr lang="ru-RU" sz="1800" dirty="0"/>
              <a:t>МБОУ «</a:t>
            </a:r>
            <a:r>
              <a:rPr lang="ru-RU" sz="1800" dirty="0" err="1"/>
              <a:t>Важинский</a:t>
            </a:r>
            <a:r>
              <a:rPr lang="ru-RU" sz="1800" dirty="0"/>
              <a:t> образовательный центр»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D2213E-CA7D-4041-A19D-35382763E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12228"/>
            <a:ext cx="10515600" cy="17773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геометрических тел</a:t>
            </a:r>
          </a:p>
        </p:txBody>
      </p:sp>
    </p:spTree>
    <p:extLst>
      <p:ext uri="{BB962C8B-B14F-4D97-AF65-F5344CB8AC3E}">
        <p14:creationId xmlns:p14="http://schemas.microsoft.com/office/powerpoint/2010/main" val="4089839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9CB890-E71B-4E92-939D-6453765D5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E166B0-3328-4278-95FB-74EF4FF81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20B4F20-1622-4733-AE65-26189DCE80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30" t="18890" r="18955" b="3459"/>
          <a:stretch/>
        </p:blipFill>
        <p:spPr>
          <a:xfrm>
            <a:off x="2047165" y="306702"/>
            <a:ext cx="8338782" cy="5870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181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FC572C-AF07-40FA-81BA-173A43BB1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3E912E-0AC8-4C2F-B6E5-F5A8D18B16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28FD5A2-0FA5-4B00-90EC-32FEF3EF11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8"/>
          <a:stretch/>
        </p:blipFill>
        <p:spPr bwMode="auto">
          <a:xfrm>
            <a:off x="838200" y="375409"/>
            <a:ext cx="3692857" cy="2449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F206B1-D8FD-412C-9E8D-E3878EF364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5" r="50000"/>
          <a:stretch/>
        </p:blipFill>
        <p:spPr bwMode="auto">
          <a:xfrm>
            <a:off x="7523171" y="394151"/>
            <a:ext cx="3530378" cy="351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22329FAF-604D-4C7F-8329-D2550EEBE3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024" y="1690688"/>
            <a:ext cx="307514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48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D44297-A127-4A51-BDD6-DFB1F58C7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Элементы многогранника: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E5265D-6BF9-48B3-8F5C-A869AABBA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8687E3A5-F6EF-4700-BE42-4ABB1D0F66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0" t="20603" r="7860" b="13753"/>
          <a:stretch/>
        </p:blipFill>
        <p:spPr bwMode="auto">
          <a:xfrm>
            <a:off x="3603010" y="1355669"/>
            <a:ext cx="7615450" cy="434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7785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F2FADF-C9D0-4666-8AD2-A4C6C2202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282290-D463-445A-BEA9-4B2D547C82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E971C1B-9A7E-4481-AFA1-A3534BE1E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-40091"/>
            <a:ext cx="10699845" cy="693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2850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67897E-D49B-401E-94A8-6248D5CAA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911"/>
            <a:ext cx="10515600" cy="1325563"/>
          </a:xfrm>
        </p:spPr>
        <p:txBody>
          <a:bodyPr/>
          <a:lstStyle/>
          <a:p>
            <a:pPr algn="ctr"/>
            <a:r>
              <a:rPr lang="ru-RU" altLang="ru-RU" sz="4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Многогранники вокруг нас</a:t>
            </a:r>
            <a:endParaRPr lang="ru-RU" dirty="0"/>
          </a:p>
        </p:txBody>
      </p:sp>
      <p:pic>
        <p:nvPicPr>
          <p:cNvPr id="5" name="Picture 2" descr="arxit3">
            <a:extLst>
              <a:ext uri="{FF2B5EF4-FFF2-40B4-BE49-F238E27FC236}">
                <a16:creationId xmlns:a16="http://schemas.microsoft.com/office/drawing/2014/main" id="{68019352-AB58-47D1-847B-C326C27290B4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015" y="1120817"/>
            <a:ext cx="4100513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ED3EFF67-CA2C-4E70-A16E-114D46467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8" y="3051132"/>
            <a:ext cx="2684709" cy="179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9E4F0DF7-2D76-43A5-BA8D-601D1048A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978" y="1120817"/>
            <a:ext cx="2392868" cy="239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0F9D8052-7DB3-4746-B946-FF8E2EAD2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4406" y="3946482"/>
            <a:ext cx="3257026" cy="209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92991BB5-E559-4AAE-8083-331CC4CDA7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525" y="1207936"/>
            <a:ext cx="2265698" cy="197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F8C4AFAC-E98A-4714-8CA7-4F43E2615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561" y="3513685"/>
            <a:ext cx="2506001" cy="1647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DB985552-78ED-4B51-88F7-0D1B007F07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121" y="4006430"/>
            <a:ext cx="2624620" cy="197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105EA85D-0535-4E91-8573-739D38986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9D94E8C-2D89-4A4D-8558-60862EBA6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92" y="1153141"/>
            <a:ext cx="2481729" cy="2069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993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059419-2E8E-4294-BE22-71E9270EA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C904BB-8B2A-4CB8-A35E-865D954AC8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ртинки по запросу куб">
            <a:extLst>
              <a:ext uri="{FF2B5EF4-FFF2-40B4-BE49-F238E27FC236}">
                <a16:creationId xmlns:a16="http://schemas.microsoft.com/office/drawing/2014/main" id="{F234664B-BA86-45A9-B15A-67302487606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5346"/>
            <a:ext cx="4975860" cy="3731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Похожее изображение">
            <a:extLst>
              <a:ext uri="{FF2B5EF4-FFF2-40B4-BE49-F238E27FC236}">
                <a16:creationId xmlns:a16="http://schemas.microsoft.com/office/drawing/2014/main" id="{A541D9B6-C4BF-4458-9369-5FA1A92F1BE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23" y="-172244"/>
            <a:ext cx="2400300" cy="240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Картинки по запросу параллелепипед">
            <a:extLst>
              <a:ext uri="{FF2B5EF4-FFF2-40B4-BE49-F238E27FC236}">
                <a16:creationId xmlns:a16="http://schemas.microsoft.com/office/drawing/2014/main" id="{3B7A92D4-57DF-4FD3-BEDC-30059A96BC9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700" y="2024063"/>
            <a:ext cx="4152900" cy="415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Картинки по запросу параллелепипед">
            <a:extLst>
              <a:ext uri="{FF2B5EF4-FFF2-40B4-BE49-F238E27FC236}">
                <a16:creationId xmlns:a16="http://schemas.microsoft.com/office/drawing/2014/main" id="{E0089D28-2C11-4C0C-9B2B-5739B379BCF8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170" y="0"/>
            <a:ext cx="2981960" cy="2228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Картинки по запросу развёртка пирамиды">
            <a:extLst>
              <a:ext uri="{FF2B5EF4-FFF2-40B4-BE49-F238E27FC236}">
                <a16:creationId xmlns:a16="http://schemas.microsoft.com/office/drawing/2014/main" id="{1084EFEE-8174-4E31-8C25-4C04C6218641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749536" y="2063590"/>
            <a:ext cx="2745105" cy="3875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Картинки по запросу фигура пирамида">
            <a:extLst>
              <a:ext uri="{FF2B5EF4-FFF2-40B4-BE49-F238E27FC236}">
                <a16:creationId xmlns:a16="http://schemas.microsoft.com/office/drawing/2014/main" id="{69F0A054-378D-4890-8598-ABFD708821A7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505" y="246696"/>
            <a:ext cx="2689860" cy="2314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8859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B21B9E-BB71-4576-8652-5D5C55D24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E6B544-0434-4286-B456-9B0B025727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/>
              <a:t>Многогранная личность - ???</a:t>
            </a:r>
          </a:p>
        </p:txBody>
      </p:sp>
    </p:spTree>
    <p:extLst>
      <p:ext uri="{BB962C8B-B14F-4D97-AF65-F5344CB8AC3E}">
        <p14:creationId xmlns:p14="http://schemas.microsoft.com/office/powerpoint/2010/main" val="5511516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150</Words>
  <Application>Microsoft Office PowerPoint</Application>
  <PresentationFormat>Широкоэкранный</PresentationFormat>
  <Paragraphs>17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Tahoma</vt:lpstr>
      <vt:lpstr>Times New Roman</vt:lpstr>
      <vt:lpstr>Тема Office</vt:lpstr>
      <vt:lpstr>Анне Андреевне выделили участок земли. На этом участке она решила построить дом, гараж для автомобиля и крышу беседки для летнего отдыха. Давайте поможем Анне Андреевне.  Для этого необходимо построить каркасы.</vt:lpstr>
      <vt:lpstr>Выполнила» Днистрян Екатерина Алексеевна, учитель математики МБОУ «Важинский образовательный центр»</vt:lpstr>
      <vt:lpstr>Презентация PowerPoint</vt:lpstr>
      <vt:lpstr>Презентация PowerPoint</vt:lpstr>
      <vt:lpstr>Элементы многогранника:</vt:lpstr>
      <vt:lpstr>Презентация PowerPoint</vt:lpstr>
      <vt:lpstr>Многогранники вокруг нас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16</cp:revision>
  <dcterms:created xsi:type="dcterms:W3CDTF">2023-04-17T11:41:17Z</dcterms:created>
  <dcterms:modified xsi:type="dcterms:W3CDTF">2024-01-07T14:43:29Z</dcterms:modified>
</cp:coreProperties>
</file>