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61" r:id="rId3"/>
    <p:sldId id="258" r:id="rId4"/>
    <p:sldId id="259" r:id="rId5"/>
    <p:sldId id="260" r:id="rId6"/>
    <p:sldId id="270" r:id="rId7"/>
    <p:sldId id="262" r:id="rId8"/>
    <p:sldId id="263" r:id="rId9"/>
    <p:sldId id="264" r:id="rId10"/>
    <p:sldId id="265" r:id="rId11"/>
    <p:sldId id="267" r:id="rId12"/>
    <p:sldId id="268" r:id="rId13"/>
    <p:sldId id="275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6" autoAdjust="0"/>
    <p:restoredTop sz="94660"/>
  </p:normalViewPr>
  <p:slideViewPr>
    <p:cSldViewPr>
      <p:cViewPr varScale="1">
        <p:scale>
          <a:sx n="70" d="100"/>
          <a:sy n="70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3E98E10-32CC-458E-B778-E62CE13E9FA8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8C4CB1-BAC7-4294-8344-8F63FE00D4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40.1273507883_10-professi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5984" y="1571612"/>
            <a:ext cx="5214974" cy="49336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24" y="357166"/>
            <a:ext cx="7858180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В мире профессий</a:t>
            </a:r>
          </a:p>
        </p:txBody>
      </p:sp>
    </p:spTree>
    <p:extLst>
      <p:ext uri="{BB962C8B-B14F-4D97-AF65-F5344CB8AC3E}">
        <p14:creationId xmlns:p14="http://schemas.microsoft.com/office/powerpoint/2010/main" val="381047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628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Я вам вопрос задать спешу: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Кто сделал чёлку малышу?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96427" y="1142984"/>
            <a:ext cx="4247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парикмахер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649" y="2564904"/>
            <a:ext cx="6082958" cy="40585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5643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Кто закинул в море сети?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Поскорей ответьте, дети!</a:t>
            </a:r>
          </a:p>
        </p:txBody>
      </p:sp>
      <p:pic>
        <p:nvPicPr>
          <p:cNvPr id="3" name="Рисунок 2" descr="64346_31-954x6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7115193" cy="4743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157158" y="428604"/>
            <a:ext cx="23583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рыбак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75724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4376"/>
                </a:solidFill>
              </a:rPr>
              <a:t>Кто летает на ракете,</a:t>
            </a:r>
          </a:p>
          <a:p>
            <a:r>
              <a:rPr lang="ru-RU" sz="3600" b="1" dirty="0">
                <a:solidFill>
                  <a:srgbClr val="004376"/>
                </a:solidFill>
              </a:rPr>
              <a:t>К звёздам ближе всех</a:t>
            </a:r>
            <a:r>
              <a:rPr lang="en-US" sz="3600" b="1" dirty="0">
                <a:solidFill>
                  <a:srgbClr val="004376"/>
                </a:solidFill>
              </a:rPr>
              <a:t> </a:t>
            </a:r>
            <a:r>
              <a:rPr lang="ru-RU" sz="3600" b="1" dirty="0">
                <a:solidFill>
                  <a:srgbClr val="004376"/>
                </a:solidFill>
              </a:rPr>
              <a:t>на свете?</a:t>
            </a:r>
          </a:p>
        </p:txBody>
      </p:sp>
      <p:pic>
        <p:nvPicPr>
          <p:cNvPr id="3" name="Рисунок 2" descr="kasmonavt_enl.jpg"/>
          <p:cNvPicPr>
            <a:picLocks noChangeAspect="1"/>
          </p:cNvPicPr>
          <p:nvPr/>
        </p:nvPicPr>
        <p:blipFill rotWithShape="1">
          <a:blip r:embed="rId2" cstate="print"/>
          <a:srcRect l="4294" t="2459" r="5167" b="16986"/>
          <a:stretch/>
        </p:blipFill>
        <p:spPr>
          <a:xfrm>
            <a:off x="1835696" y="2348880"/>
            <a:ext cx="5544616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492019" y="1313975"/>
            <a:ext cx="38079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космонавт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09407" y="2740755"/>
          <a:ext cx="6077585" cy="2152777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Кинолог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 по исследованию космического пространства.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Ювелир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Специалист, следящий за состоянием природной среды (водоемов, воздуха, лесов, почвы), за растительным и животным миром нашей природы.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Эколог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Человек, который лечит животных.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Космонавт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Мастер по изготовлению и ремонту драгоценностей.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Ветеринар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Человек, который занимается изучением и разведением собак.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31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xmlns="" id="{E01C00BB-F089-E47D-077A-E77F18C34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2" y="0"/>
            <a:ext cx="91076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EED59A47-C57F-EBAE-33E8-4F700A408E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93530"/>
            <a:ext cx="1221482" cy="2268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03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060848"/>
            <a:ext cx="6480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СПАСИБО ЗА ВНИМАНИЕ</a:t>
            </a:r>
            <a:endParaRPr lang="ru-RU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50006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Он уколет- ты не плач.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Так болезни лечит…</a:t>
            </a:r>
          </a:p>
        </p:txBody>
      </p:sp>
      <p:pic>
        <p:nvPicPr>
          <p:cNvPr id="3" name="Рисунок 2" descr="bea486c8f39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183571"/>
            <a:ext cx="4143404" cy="567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63347" y="1428736"/>
            <a:ext cx="258288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врач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142852"/>
            <a:ext cx="4357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Угадать сейчас нам надо: </a:t>
            </a:r>
          </a:p>
          <a:p>
            <a:r>
              <a:rPr lang="ru-RU" sz="2400" b="1" dirty="0">
                <a:solidFill>
                  <a:srgbClr val="0070C0"/>
                </a:solidFill>
              </a:rPr>
              <a:t>Кто на луг выводит стадо?</a:t>
            </a:r>
          </a:p>
        </p:txBody>
      </p:sp>
      <p:pic>
        <p:nvPicPr>
          <p:cNvPr id="6" name="Рисунок 5" descr="normal_ad1765427cd51a794955fa179647ef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214422"/>
            <a:ext cx="4503045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357818" y="2071678"/>
            <a:ext cx="350046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00B050"/>
                </a:solidFill>
                <a:latin typeface="+mj-lt"/>
              </a:rPr>
              <a:t>пастух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15816_21944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34939">
            <a:off x="2928926" y="1643050"/>
            <a:ext cx="6096004" cy="4572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1472" y="42860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4376"/>
                </a:solidFill>
              </a:rPr>
              <a:t>По арене он бежит-</a:t>
            </a:r>
          </a:p>
          <a:p>
            <a:r>
              <a:rPr lang="ru-RU" sz="3600" b="1" dirty="0">
                <a:solidFill>
                  <a:srgbClr val="004376"/>
                </a:solidFill>
              </a:rPr>
              <a:t>Цирк от хохота дрожит!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143116"/>
            <a:ext cx="235769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клоун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4376"/>
                </a:solidFill>
              </a:rPr>
              <a:t>Расходам он ведёт учёт,</a:t>
            </a:r>
          </a:p>
          <a:p>
            <a:r>
              <a:rPr lang="ru-RU" sz="3600" b="1" dirty="0">
                <a:solidFill>
                  <a:srgbClr val="004376"/>
                </a:solidFill>
              </a:rPr>
              <a:t>Зарплату людям выдаёт</a:t>
            </a:r>
            <a:r>
              <a:rPr lang="ru-RU" sz="2800" b="1" dirty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3" name="Рисунок 2" descr="46481436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3115"/>
            <a:ext cx="6000792" cy="45029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4786314" y="1357298"/>
            <a:ext cx="41070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бухгалтер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5857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И в кино он, и на сцене,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За талант его мы ценим.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29322" y="142852"/>
            <a:ext cx="254268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артист</a:t>
            </a:r>
          </a:p>
        </p:txBody>
      </p:sp>
      <p:pic>
        <p:nvPicPr>
          <p:cNvPr id="4" name="Рисунок 3" descr="36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500174"/>
            <a:ext cx="6357982" cy="4426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75161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7545">
            <a:off x="304113" y="3321512"/>
            <a:ext cx="3646663" cy="3487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1172990963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27188">
            <a:off x="5435714" y="2518908"/>
            <a:ext cx="3021954" cy="45329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Кто двор наш содержит в порядке?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А ну-ка ответьте, ребятки!</a:t>
            </a:r>
          </a:p>
        </p:txBody>
      </p:sp>
      <p:pic>
        <p:nvPicPr>
          <p:cNvPr id="3" name="Рисунок 2" descr="749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262930"/>
            <a:ext cx="4143404" cy="54733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1593" y="2571744"/>
            <a:ext cx="35834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дворник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7286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Из кирпичей возвожу этажи.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Как называют меня, подскажи</a:t>
            </a:r>
            <a:r>
              <a:rPr lang="ru-RU" sz="3200" dirty="0">
                <a:solidFill>
                  <a:srgbClr val="004376"/>
                </a:solidFill>
              </a:rPr>
              <a:t>?</a:t>
            </a:r>
            <a:endParaRPr lang="ru-RU" sz="2000" dirty="0">
              <a:solidFill>
                <a:srgbClr val="004376"/>
              </a:solidFill>
            </a:endParaRPr>
          </a:p>
        </p:txBody>
      </p:sp>
      <p:pic>
        <p:nvPicPr>
          <p:cNvPr id="3" name="Рисунок 2" descr="3b422f1ca98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107397"/>
            <a:ext cx="6000792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57818" y="1214422"/>
            <a:ext cx="3589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каменщик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4376"/>
                </a:solidFill>
              </a:rPr>
              <a:t>Кто создаёт и дома, и ракеты?</a:t>
            </a:r>
          </a:p>
          <a:p>
            <a:r>
              <a:rPr lang="ru-RU" sz="3200" b="1" dirty="0">
                <a:solidFill>
                  <a:srgbClr val="004376"/>
                </a:solidFill>
              </a:rPr>
              <a:t>Думай, какая профессия это?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13536" y="1858539"/>
            <a:ext cx="3121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нженер</a:t>
            </a:r>
          </a:p>
        </p:txBody>
      </p:sp>
      <p:pic>
        <p:nvPicPr>
          <p:cNvPr id="4" name="Рисунок 3" descr="robots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777794"/>
            <a:ext cx="6000792" cy="48254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8BE6FF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200</Words>
  <Application>Microsoft Office PowerPoint</Application>
  <PresentationFormat>Экран 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профессии важны</dc:title>
  <dc:creator>Tra-Va</dc:creator>
  <cp:lastModifiedBy>User</cp:lastModifiedBy>
  <cp:revision>40</cp:revision>
  <dcterms:created xsi:type="dcterms:W3CDTF">2010-05-04T18:00:37Z</dcterms:created>
  <dcterms:modified xsi:type="dcterms:W3CDTF">2023-02-05T07:52:49Z</dcterms:modified>
</cp:coreProperties>
</file>