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81" r:id="rId2"/>
    <p:sldId id="283" r:id="rId3"/>
    <p:sldId id="282" r:id="rId4"/>
    <p:sldId id="284" r:id="rId5"/>
    <p:sldId id="285" r:id="rId6"/>
    <p:sldId id="287" r:id="rId7"/>
    <p:sldId id="286" r:id="rId8"/>
    <p:sldId id="288" r:id="rId9"/>
    <p:sldId id="289" r:id="rId10"/>
    <p:sldId id="291" r:id="rId11"/>
    <p:sldId id="292" r:id="rId12"/>
    <p:sldId id="293" r:id="rId13"/>
    <p:sldId id="294" r:id="rId14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D64616-0068-4409-BBB9-A12FC4A62F4F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A2C18F-BB2B-422A-BDCC-308629FEC5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828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07.01.2024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1419225" y="601663"/>
            <a:ext cx="77247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Тема.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Выявление слов,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значение которых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требует уточнения».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0674" y="1700808"/>
            <a:ext cx="72433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/>
        </p:nvSpPr>
        <p:spPr>
          <a:xfrm>
            <a:off x="3059832" y="2476350"/>
            <a:ext cx="5770984" cy="291632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0" indent="0"/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539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«Отряд»</a:t>
            </a:r>
            <a:endParaRPr lang="ru-RU" dirty="0" smtClean="0"/>
          </a:p>
          <a:p>
            <a:r>
              <a:rPr lang="ru-RU" dirty="0" smtClean="0"/>
              <a:t>Сильный, смелый наш отряд дружно вышел на </a:t>
            </a:r>
            <a:r>
              <a:rPr lang="ru-RU" dirty="0" smtClean="0"/>
              <a:t>парад </a:t>
            </a:r>
            <a:r>
              <a:rPr lang="ru-RU" u="sng" dirty="0" smtClean="0"/>
              <a:t>(ходьба </a:t>
            </a:r>
            <a:r>
              <a:rPr lang="ru-RU" u="sng" dirty="0" smtClean="0"/>
              <a:t>на месте</a:t>
            </a:r>
            <a:r>
              <a:rPr lang="ru-RU" u="sng" dirty="0" smtClean="0"/>
              <a:t>)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Выше ногу, тверже шаг, как в строю идет солдат</a:t>
            </a:r>
          </a:p>
          <a:p>
            <a:r>
              <a:rPr lang="ru-RU" i="1" dirty="0" smtClean="0"/>
              <a:t>(ходьба на месте)</a:t>
            </a:r>
            <a:r>
              <a:rPr lang="ru-RU" dirty="0" smtClean="0"/>
              <a:t> </a:t>
            </a:r>
            <a:r>
              <a:rPr lang="ru-RU" i="1" dirty="0" smtClean="0"/>
              <a:t> </a:t>
            </a:r>
            <a:endParaRPr lang="ru-RU" i="1" dirty="0" smtClean="0"/>
          </a:p>
          <a:p>
            <a:r>
              <a:rPr lang="ru-RU" dirty="0" smtClean="0"/>
              <a:t>За </a:t>
            </a:r>
            <a:r>
              <a:rPr lang="ru-RU" dirty="0" smtClean="0"/>
              <a:t>осанкой проследи, и солдат не подведи (</a:t>
            </a:r>
            <a:r>
              <a:rPr lang="ru-RU" i="1" dirty="0" smtClean="0"/>
              <a:t>расправить плечи</a:t>
            </a:r>
            <a:r>
              <a:rPr lang="ru-RU" i="1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Мимо знамени идем, честь все дружно отдаем</a:t>
            </a:r>
            <a:r>
              <a:rPr lang="ru-RU" i="1" dirty="0" smtClean="0"/>
              <a:t> (ходьба на месте, правую руку к виску, левую на голову).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Закрепление знаний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rmAutofit/>
          </a:bodyPr>
          <a:lstStyle/>
          <a:p>
            <a:r>
              <a:rPr lang="ru-RU" sz="4000" b="1" i="1" u="sng" dirty="0" smtClean="0"/>
              <a:t>И</a:t>
            </a:r>
            <a:r>
              <a:rPr lang="ru-RU" sz="4000" b="1" i="1" dirty="0" smtClean="0"/>
              <a:t>мя </a:t>
            </a:r>
            <a:r>
              <a:rPr lang="ru-RU" sz="4000" b="1" i="1" u="sng" dirty="0" smtClean="0"/>
              <a:t>У</a:t>
            </a:r>
            <a:r>
              <a:rPr lang="ru-RU" sz="4000" b="1" i="1" dirty="0" smtClean="0"/>
              <a:t>шакова - это символ умения побеждат</a:t>
            </a:r>
            <a:r>
              <a:rPr lang="ru-RU" sz="4000" b="1" i="1" u="sng" dirty="0" smtClean="0"/>
              <a:t>ь</a:t>
            </a:r>
            <a:r>
              <a:rPr lang="ru-RU" sz="4000" b="1" i="1" dirty="0" smtClean="0"/>
              <a:t>, символ бесстра</a:t>
            </a:r>
            <a:r>
              <a:rPr lang="ru-RU" sz="4000" b="1" i="1" u="sng" dirty="0" smtClean="0"/>
              <a:t>ши</a:t>
            </a:r>
            <a:r>
              <a:rPr lang="ru-RU" sz="4000" b="1" i="1" dirty="0" smtClean="0"/>
              <a:t>я, смелости, храбрости,  отваги, любви </a:t>
            </a:r>
            <a:r>
              <a:rPr lang="ru-RU" sz="4000" b="1" i="1" dirty="0" smtClean="0"/>
              <a:t> </a:t>
            </a:r>
            <a:r>
              <a:rPr lang="ru-RU" sz="4000" b="1" i="1" u="sng" dirty="0" smtClean="0"/>
              <a:t>к</a:t>
            </a:r>
            <a:r>
              <a:rPr lang="ru-RU" sz="4000" b="1" i="1" dirty="0" smtClean="0"/>
              <a:t>  </a:t>
            </a:r>
            <a:r>
              <a:rPr lang="ru-RU" sz="4000" b="1" i="1" u="sng" dirty="0" smtClean="0"/>
              <a:t>Р</a:t>
            </a:r>
            <a:r>
              <a:rPr lang="ru-RU" sz="4000" b="1" i="1" dirty="0" smtClean="0"/>
              <a:t>одине</a:t>
            </a:r>
            <a:r>
              <a:rPr lang="ru-RU" sz="4000" b="1" i="1" u="sng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658448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Патриотизм</a:t>
            </a:r>
            <a:r>
              <a:rPr lang="ru-RU" sz="4000" dirty="0" smtClean="0"/>
              <a:t> - это «</a:t>
            </a:r>
            <a:r>
              <a:rPr lang="ru-RU" sz="4000" b="1" dirty="0" smtClean="0"/>
              <a:t>преданность и любовь к своему отечеству, к своему народу</a:t>
            </a:r>
            <a:r>
              <a:rPr lang="ru-RU" sz="4000" dirty="0" smtClean="0"/>
              <a:t>». </a:t>
            </a:r>
            <a:endParaRPr lang="ru-RU" sz="4000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8280920" cy="47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Большой противолодочный корабль «КЕРЧЬ» </a:t>
            </a:r>
            <a:endParaRPr lang="ru-RU" b="1" dirty="0"/>
          </a:p>
        </p:txBody>
      </p:sp>
      <p:pic>
        <p:nvPicPr>
          <p:cNvPr id="624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60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Тема. </a:t>
            </a:r>
            <a:r>
              <a:rPr lang="ru-RU" sz="6000" dirty="0" smtClean="0"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60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Выявление слов, </a:t>
            </a:r>
            <a:br>
              <a:rPr lang="ru-RU" sz="60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значение которых </a:t>
            </a:r>
            <a:br>
              <a:rPr lang="ru-RU" sz="60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требует уточнения».</a:t>
            </a:r>
            <a:r>
              <a:rPr lang="ru-RU" sz="6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60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Голубой, лазурный </a:t>
            </a:r>
            <a:endParaRPr lang="ru-RU" sz="7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/>
              <a:t>Минутка чистописания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Мм    море     моря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G:\ДОКУМЕНТЫ КУРСЫ инфоурок\Модуль 1\ker4-po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048669"/>
            <a:ext cx="609600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615756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небо светит надо мной,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лазурный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берег прямо подо мной.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Голубое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небо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Лазурный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берег</a:t>
            </a:r>
            <a:endParaRPr lang="ru-RU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91127"/>
            <a:ext cx="4040188" cy="2693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090598"/>
            <a:ext cx="4041775" cy="269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206680" cy="1162050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Голубо́й</a:t>
            </a:r>
            <a:r>
              <a:rPr lang="ru-RU" sz="2800" dirty="0" smtClean="0"/>
              <a:t> </a:t>
            </a:r>
            <a:r>
              <a:rPr lang="ru-RU" sz="2800" b="1" dirty="0" smtClean="0"/>
              <a:t>цвет</a:t>
            </a:r>
            <a:r>
              <a:rPr lang="ru-RU" sz="2800" dirty="0" smtClean="0"/>
              <a:t> — это группа оттенков </a:t>
            </a:r>
            <a:r>
              <a:rPr lang="ru-RU" sz="2800" b="1" dirty="0" smtClean="0"/>
              <a:t>синего</a:t>
            </a:r>
            <a:r>
              <a:rPr lang="ru-RU" sz="2800" dirty="0" smtClean="0"/>
              <a:t> с небольшим смещением в сторону зелёного, таким, что ещё совсем нет ощущения зелёного оттенка...</a:t>
            </a:r>
            <a:endParaRPr lang="ru-RU" sz="2800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83568" y="1700808"/>
            <a:ext cx="3240360" cy="4572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3"/>
                </a:solidFill>
              </a:rPr>
              <a:t>ЛАЗУРНЫЙ. Цвета лазури, светло-синий. Лазурное небо.</a:t>
            </a:r>
          </a:p>
          <a:p>
            <a:r>
              <a:rPr lang="ru-RU" sz="3200" b="1" dirty="0" smtClean="0">
                <a:solidFill>
                  <a:schemeClr val="accent3"/>
                </a:solidFill>
              </a:rPr>
              <a:t> Лазурный берег (у тёплого южного моря).</a:t>
            </a:r>
            <a:endParaRPr lang="ru-RU" sz="3200" b="1" dirty="0">
              <a:solidFill>
                <a:schemeClr val="accent3"/>
              </a:solidFill>
            </a:endParaRPr>
          </a:p>
        </p:txBody>
      </p:sp>
      <p:pic>
        <p:nvPicPr>
          <p:cNvPr id="7" name="Содержимое 6" descr="https://avatars.mds.yandex.net/i?id=f8a5944b149c3e3cea1689a5155f9d07a6110ec3-10702304-images-thumbs&amp;n=13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68762" y="2438400"/>
            <a:ext cx="41243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 Керчи до Севастополя</a:t>
            </a:r>
            <a:endParaRPr lang="ru-RU" b="1" dirty="0"/>
          </a:p>
        </p:txBody>
      </p:sp>
      <p:pic>
        <p:nvPicPr>
          <p:cNvPr id="7" name="Содержимое 6" descr="G:\ДОКУМЕНТЫ КУРСЫ инфоурок\Модуль 1\1680120974_sneg-top-p-oboi-dzhankoi-krasivo-2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060848"/>
            <a:ext cx="727280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Фёдор Фёдорович Ушаков</a:t>
            </a:r>
            <a:endParaRPr lang="ru-RU" sz="5400" b="1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1364" y="1935163"/>
            <a:ext cx="6581272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:\ДОКУМЕНТЫ КУРСЫ инфоурок\Модуль 1\6dd528a972fd4169fdfda9fc3e411dfb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48681"/>
            <a:ext cx="8964488" cy="5775920"/>
          </a:xfrm>
        </p:spPr>
        <p:txBody>
          <a:bodyPr>
            <a:noAutofit/>
          </a:bodyPr>
          <a:lstStyle/>
          <a:p>
            <a:r>
              <a:rPr lang="ru-RU" sz="4000" b="1" i="1" dirty="0" smtClean="0"/>
              <a:t>Имя Ушакова - это символ умения побеждать, символ бесстрашия, смелости, храбрости,  отваги, любви к Родине. С именем знаменитого адмирала связано создание боевого Черноморского флота. Фёдор Фёдорович Ушаков воспитывал офицеров и матросов в духе патриотизма.</a:t>
            </a:r>
            <a:endParaRPr lang="ru-RU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753</TotalTime>
  <Words>180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Тема. «Выявление слов,  значение которых  требует уточнения». </vt:lpstr>
      <vt:lpstr>     Минутка чистописания Мм    море     моря </vt:lpstr>
      <vt:lpstr>Голубое небо светит надо мной, А лазурный берег прямо подо мной.</vt:lpstr>
      <vt:lpstr>Голубо́й цвет — это группа оттенков синего с небольшим смещением в сторону зелёного, таким, что ещё совсем нет ощущения зелёного оттенка...</vt:lpstr>
      <vt:lpstr>От Керчи до Севастополя</vt:lpstr>
      <vt:lpstr>Фёдор Фёдорович Ушаков</vt:lpstr>
      <vt:lpstr>Слайд 8</vt:lpstr>
      <vt:lpstr>Слайд 9</vt:lpstr>
      <vt:lpstr>Физкультминутка</vt:lpstr>
      <vt:lpstr>Закрепление знаний</vt:lpstr>
      <vt:lpstr>Патриотизм - это «преданность и любовь к своему отечеству, к своему народу». </vt:lpstr>
      <vt:lpstr>Большой противолодочный корабль «КЕРЧЬ»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книгой  При чтении книги выделяют сразу несколько приемов:  чтение текста вслух;  составление плана по прочитанному тексту;  заполнение таблицы по прочитанному содержанию;  выделение логической схемы услышанного текста;  составление краткого конспекта; выбор цитат. </dc:title>
  <dc:creator>РИММА</dc:creator>
  <cp:lastModifiedBy>Lenovo</cp:lastModifiedBy>
  <cp:revision>53</cp:revision>
  <cp:lastPrinted>2021-03-29T00:40:02Z</cp:lastPrinted>
  <dcterms:created xsi:type="dcterms:W3CDTF">2021-03-28T13:59:53Z</dcterms:created>
  <dcterms:modified xsi:type="dcterms:W3CDTF">2024-01-07T15:18:02Z</dcterms:modified>
</cp:coreProperties>
</file>