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80" r:id="rId3"/>
    <p:sldId id="301" r:id="rId4"/>
    <p:sldId id="302" r:id="rId5"/>
    <p:sldId id="296" r:id="rId6"/>
    <p:sldId id="300" r:id="rId7"/>
    <p:sldId id="285" r:id="rId8"/>
    <p:sldId id="281" r:id="rId9"/>
    <p:sldId id="286" r:id="rId10"/>
    <p:sldId id="288" r:id="rId11"/>
    <p:sldId id="289" r:id="rId12"/>
    <p:sldId id="291" r:id="rId13"/>
    <p:sldId id="292" r:id="rId14"/>
    <p:sldId id="293" r:id="rId15"/>
    <p:sldId id="295" r:id="rId16"/>
    <p:sldId id="299" r:id="rId17"/>
  </p:sldIdLst>
  <p:sldSz cx="12192000" cy="6858000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17BD2D13-8642-42DE-8027-0AEE5EFFDBDF}">
          <p14:sldIdLst>
            <p14:sldId id="256"/>
          </p14:sldIdLst>
        </p14:section>
        <p14:section name="Раздел без заголовка" id="{4D67BC68-5685-4C28-B47C-368D6E23D60E}">
          <p14:sldIdLst>
            <p14:sldId id="280"/>
            <p14:sldId id="301"/>
            <p14:sldId id="302"/>
          </p14:sldIdLst>
        </p14:section>
        <p14:section name="Раздел без заголовка" id="{9B8337F3-7897-4F99-BE96-7614BA510AB9}">
          <p14:sldIdLst>
            <p14:sldId id="296"/>
            <p14:sldId id="300"/>
            <p14:sldId id="285"/>
            <p14:sldId id="281"/>
            <p14:sldId id="286"/>
            <p14:sldId id="288"/>
            <p14:sldId id="289"/>
            <p14:sldId id="291"/>
            <p14:sldId id="292"/>
            <p14:sldId id="293"/>
            <p14:sldId id="295"/>
            <p14:sldId id="29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chLine" initials="T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26" y="2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037BA0-12E7-4D4E-9087-E39F45E1BDF4}" type="doc">
      <dgm:prSet loTypeId="urn:microsoft.com/office/officeart/2005/8/layout/hProcess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3E1A8EF-971E-49AD-9F47-F0D6244DAE99}">
      <dgm:prSet phldrT="[Текст]"/>
      <dgm:spPr>
        <a:solidFill>
          <a:srgbClr val="FFC000"/>
        </a:solidFill>
      </dgm:spPr>
      <dgm:t>
        <a:bodyPr/>
        <a:lstStyle/>
        <a:p>
          <a:endParaRPr lang="ru-RU" dirty="0"/>
        </a:p>
      </dgm:t>
    </dgm:pt>
    <dgm:pt modelId="{66D8F365-B0DD-494C-9DCB-26481AA9203F}" type="parTrans" cxnId="{818AC22A-36E2-4024-AAF8-EB79C0A7E0B7}">
      <dgm:prSet/>
      <dgm:spPr/>
      <dgm:t>
        <a:bodyPr/>
        <a:lstStyle/>
        <a:p>
          <a:endParaRPr lang="ru-RU"/>
        </a:p>
      </dgm:t>
    </dgm:pt>
    <dgm:pt modelId="{E7E05D31-6C60-4D3A-A9E0-ABFEB5DEBAB6}" type="sibTrans" cxnId="{818AC22A-36E2-4024-AAF8-EB79C0A7E0B7}">
      <dgm:prSet/>
      <dgm:spPr/>
      <dgm:t>
        <a:bodyPr/>
        <a:lstStyle/>
        <a:p>
          <a:endParaRPr lang="ru-RU"/>
        </a:p>
      </dgm:t>
    </dgm:pt>
    <dgm:pt modelId="{8F7C0617-0AF4-4F6F-B03D-1BE64D5145AE}">
      <dgm:prSet phldrT="[Текст]"/>
      <dgm:spPr/>
      <dgm:t>
        <a:bodyPr/>
        <a:lstStyle/>
        <a:p>
          <a:r>
            <a:rPr lang="ru-RU" dirty="0"/>
            <a:t>ДЕНЕ-МҮЧӨ МЕНЕН АТКАРЫЛУУЧУ ИБАДАТТАР:</a:t>
          </a:r>
        </a:p>
        <a:p>
          <a:r>
            <a:rPr lang="ru-RU" dirty="0"/>
            <a:t>НАМАЗ</a:t>
          </a:r>
        </a:p>
        <a:p>
          <a:r>
            <a:rPr lang="ru-RU" dirty="0"/>
            <a:t>ОРОЗО</a:t>
          </a:r>
        </a:p>
      </dgm:t>
    </dgm:pt>
    <dgm:pt modelId="{4DA70C98-3305-4045-B003-DD030C0DB1D1}" type="parTrans" cxnId="{D5F8AB23-DDED-49A5-9AFA-7ACA611FFA4B}">
      <dgm:prSet/>
      <dgm:spPr/>
      <dgm:t>
        <a:bodyPr/>
        <a:lstStyle/>
        <a:p>
          <a:endParaRPr lang="ru-RU"/>
        </a:p>
      </dgm:t>
    </dgm:pt>
    <dgm:pt modelId="{FE125CDE-B3A7-4FA6-998C-0C0AE9077992}" type="sibTrans" cxnId="{D5F8AB23-DDED-49A5-9AFA-7ACA611FFA4B}">
      <dgm:prSet/>
      <dgm:spPr/>
      <dgm:t>
        <a:bodyPr/>
        <a:lstStyle/>
        <a:p>
          <a:endParaRPr lang="ru-RU"/>
        </a:p>
      </dgm:t>
    </dgm:pt>
    <dgm:pt modelId="{333C9F3D-46D4-45C4-A8B9-D71973EA158C}">
      <dgm:prSet phldrT="[Текст]"/>
      <dgm:spPr>
        <a:solidFill>
          <a:srgbClr val="FFC000"/>
        </a:solidFill>
      </dgm:spPr>
      <dgm:t>
        <a:bodyPr/>
        <a:lstStyle/>
        <a:p>
          <a:endParaRPr lang="ru-RU" dirty="0"/>
        </a:p>
      </dgm:t>
    </dgm:pt>
    <dgm:pt modelId="{2B30473E-9B07-4ADC-8381-503117974735}" type="parTrans" cxnId="{3EA47E9F-E1A4-4D6D-8FB0-A63CB32C02C8}">
      <dgm:prSet/>
      <dgm:spPr/>
      <dgm:t>
        <a:bodyPr/>
        <a:lstStyle/>
        <a:p>
          <a:endParaRPr lang="ru-RU"/>
        </a:p>
      </dgm:t>
    </dgm:pt>
    <dgm:pt modelId="{297669A6-C94A-4E5D-923D-58A5ADDBDEBA}" type="sibTrans" cxnId="{3EA47E9F-E1A4-4D6D-8FB0-A63CB32C02C8}">
      <dgm:prSet/>
      <dgm:spPr/>
      <dgm:t>
        <a:bodyPr/>
        <a:lstStyle/>
        <a:p>
          <a:endParaRPr lang="ru-RU"/>
        </a:p>
      </dgm:t>
    </dgm:pt>
    <dgm:pt modelId="{6B85EA19-265F-4934-8D23-43AD8C805EE9}">
      <dgm:prSet phldrT="[Текст]"/>
      <dgm:spPr>
        <a:solidFill>
          <a:srgbClr val="FFC000"/>
        </a:solidFill>
      </dgm:spPr>
      <dgm:t>
        <a:bodyPr/>
        <a:lstStyle/>
        <a:p>
          <a:r>
            <a:rPr lang="ru-RU" dirty="0"/>
            <a:t>МАЛ-МҮЛК МЕНЕН АТКАРЫЛУУЧУ ИБАДАТТАР:</a:t>
          </a:r>
        </a:p>
        <a:p>
          <a:r>
            <a:rPr lang="ru-RU" dirty="0"/>
            <a:t>ЗЕКЕТ</a:t>
          </a:r>
        </a:p>
      </dgm:t>
    </dgm:pt>
    <dgm:pt modelId="{31B3870F-8A64-4BC0-85C4-AAC42350D25A}" type="parTrans" cxnId="{835CD966-55DB-470E-8FEF-45ECDF3047A7}">
      <dgm:prSet/>
      <dgm:spPr/>
      <dgm:t>
        <a:bodyPr/>
        <a:lstStyle/>
        <a:p>
          <a:endParaRPr lang="ru-RU"/>
        </a:p>
      </dgm:t>
    </dgm:pt>
    <dgm:pt modelId="{853F3E49-DCA3-4D89-AC3E-4BA12980DA6D}" type="sibTrans" cxnId="{835CD966-55DB-470E-8FEF-45ECDF3047A7}">
      <dgm:prSet/>
      <dgm:spPr/>
      <dgm:t>
        <a:bodyPr/>
        <a:lstStyle/>
        <a:p>
          <a:endParaRPr lang="ru-RU"/>
        </a:p>
      </dgm:t>
    </dgm:pt>
    <dgm:pt modelId="{7A780092-40AA-4BB2-81B3-48E112EA143D}">
      <dgm:prSet phldrT="[Текст]"/>
      <dgm:spPr>
        <a:solidFill>
          <a:srgbClr val="FFC000"/>
        </a:solidFill>
      </dgm:spPr>
      <dgm:t>
        <a:bodyPr/>
        <a:lstStyle/>
        <a:p>
          <a:endParaRPr lang="ru-RU" dirty="0"/>
        </a:p>
      </dgm:t>
    </dgm:pt>
    <dgm:pt modelId="{49C83C6D-50D4-4BB0-A8D3-08860DA06825}" type="parTrans" cxnId="{5EEA8303-A752-450D-818B-E9888E13E5FF}">
      <dgm:prSet/>
      <dgm:spPr/>
      <dgm:t>
        <a:bodyPr/>
        <a:lstStyle/>
        <a:p>
          <a:endParaRPr lang="ru-RU"/>
        </a:p>
      </dgm:t>
    </dgm:pt>
    <dgm:pt modelId="{4CF31D51-1573-4D4D-A8CE-7785E3EB9E66}" type="sibTrans" cxnId="{5EEA8303-A752-450D-818B-E9888E13E5FF}">
      <dgm:prSet/>
      <dgm:spPr/>
      <dgm:t>
        <a:bodyPr/>
        <a:lstStyle/>
        <a:p>
          <a:endParaRPr lang="ru-RU"/>
        </a:p>
      </dgm:t>
    </dgm:pt>
    <dgm:pt modelId="{C64015B8-CECB-4DD9-971D-422E628D0060}">
      <dgm:prSet phldrT="[Текст]"/>
      <dgm:spPr>
        <a:solidFill>
          <a:srgbClr val="FFC000"/>
        </a:solidFill>
      </dgm:spPr>
      <dgm:t>
        <a:bodyPr/>
        <a:lstStyle/>
        <a:p>
          <a:r>
            <a:rPr lang="ru-RU" dirty="0"/>
            <a:t>ДЕНЕ-МҮЧӨ  МЕНЕН ДА ЖАНА МАЛ-МҮЛК МЕНЕН ДА АТКАРЫЛУУЧУ ИБАДАТТАР:</a:t>
          </a:r>
        </a:p>
        <a:p>
          <a:r>
            <a:rPr lang="ru-RU" dirty="0"/>
            <a:t>АЖЫЛЫК</a:t>
          </a:r>
        </a:p>
      </dgm:t>
    </dgm:pt>
    <dgm:pt modelId="{AB6F22AB-69CF-429C-B958-0830A1946E24}" type="parTrans" cxnId="{18B230D4-F1D8-454F-8587-DE80EB101B2A}">
      <dgm:prSet/>
      <dgm:spPr/>
      <dgm:t>
        <a:bodyPr/>
        <a:lstStyle/>
        <a:p>
          <a:endParaRPr lang="ru-RU"/>
        </a:p>
      </dgm:t>
    </dgm:pt>
    <dgm:pt modelId="{C111CCFD-5AFF-4FA7-94E8-B8E6DCA8BE6A}" type="sibTrans" cxnId="{18B230D4-F1D8-454F-8587-DE80EB101B2A}">
      <dgm:prSet/>
      <dgm:spPr/>
      <dgm:t>
        <a:bodyPr/>
        <a:lstStyle/>
        <a:p>
          <a:endParaRPr lang="ru-RU"/>
        </a:p>
      </dgm:t>
    </dgm:pt>
    <dgm:pt modelId="{AD573A5A-00EC-450C-842A-BDB5CEC13EEF}" type="pres">
      <dgm:prSet presAssocID="{15037BA0-12E7-4D4E-9087-E39F45E1BDF4}" presName="Name0" presStyleCnt="0">
        <dgm:presLayoutVars>
          <dgm:dir/>
          <dgm:animLvl val="lvl"/>
          <dgm:resizeHandles val="exact"/>
        </dgm:presLayoutVars>
      </dgm:prSet>
      <dgm:spPr/>
    </dgm:pt>
    <dgm:pt modelId="{9F07F11A-3D49-4622-963D-C2D7C6335035}" type="pres">
      <dgm:prSet presAssocID="{B3E1A8EF-971E-49AD-9F47-F0D6244DAE99}" presName="compositeNode" presStyleCnt="0">
        <dgm:presLayoutVars>
          <dgm:bulletEnabled val="1"/>
        </dgm:presLayoutVars>
      </dgm:prSet>
      <dgm:spPr/>
    </dgm:pt>
    <dgm:pt modelId="{E6571D61-E90D-4A4C-A4BB-5D45B9B41D59}" type="pres">
      <dgm:prSet presAssocID="{B3E1A8EF-971E-49AD-9F47-F0D6244DAE99}" presName="bgRect" presStyleLbl="node1" presStyleIdx="0" presStyleCnt="3"/>
      <dgm:spPr/>
    </dgm:pt>
    <dgm:pt modelId="{87C474BE-BB64-4AE1-888B-B49FC82BD01D}" type="pres">
      <dgm:prSet presAssocID="{B3E1A8EF-971E-49AD-9F47-F0D6244DAE99}" presName="parentNode" presStyleLbl="node1" presStyleIdx="0" presStyleCnt="3">
        <dgm:presLayoutVars>
          <dgm:chMax val="0"/>
          <dgm:bulletEnabled val="1"/>
        </dgm:presLayoutVars>
      </dgm:prSet>
      <dgm:spPr/>
    </dgm:pt>
    <dgm:pt modelId="{A7E3591B-F113-48B8-A89A-52237DB061B9}" type="pres">
      <dgm:prSet presAssocID="{B3E1A8EF-971E-49AD-9F47-F0D6244DAE99}" presName="childNode" presStyleLbl="node1" presStyleIdx="0" presStyleCnt="3">
        <dgm:presLayoutVars>
          <dgm:bulletEnabled val="1"/>
        </dgm:presLayoutVars>
      </dgm:prSet>
      <dgm:spPr/>
    </dgm:pt>
    <dgm:pt modelId="{E7FFD661-AD15-444C-B3FF-92DD65E67396}" type="pres">
      <dgm:prSet presAssocID="{E7E05D31-6C60-4D3A-A9E0-ABFEB5DEBAB6}" presName="hSp" presStyleCnt="0"/>
      <dgm:spPr/>
    </dgm:pt>
    <dgm:pt modelId="{39057BF1-A745-4B18-9A9B-47C5780A65DE}" type="pres">
      <dgm:prSet presAssocID="{E7E05D31-6C60-4D3A-A9E0-ABFEB5DEBAB6}" presName="vProcSp" presStyleCnt="0"/>
      <dgm:spPr/>
    </dgm:pt>
    <dgm:pt modelId="{D5EB0194-2610-4E2E-B0A0-ABEE231C0FE5}" type="pres">
      <dgm:prSet presAssocID="{E7E05D31-6C60-4D3A-A9E0-ABFEB5DEBAB6}" presName="vSp1" presStyleCnt="0"/>
      <dgm:spPr/>
    </dgm:pt>
    <dgm:pt modelId="{0F17ACB2-3F87-4B14-A8FB-4B556E54369E}" type="pres">
      <dgm:prSet presAssocID="{E7E05D31-6C60-4D3A-A9E0-ABFEB5DEBAB6}" presName="simulatedConn" presStyleLbl="solidFgAcc1" presStyleIdx="0" presStyleCnt="2"/>
      <dgm:spPr/>
    </dgm:pt>
    <dgm:pt modelId="{A5DBBD37-4EC9-4DD9-8A19-51BFEA3E5E9B}" type="pres">
      <dgm:prSet presAssocID="{E7E05D31-6C60-4D3A-A9E0-ABFEB5DEBAB6}" presName="vSp2" presStyleCnt="0"/>
      <dgm:spPr/>
    </dgm:pt>
    <dgm:pt modelId="{FDF6EA55-EB3E-4868-A079-7C58BC03D931}" type="pres">
      <dgm:prSet presAssocID="{E7E05D31-6C60-4D3A-A9E0-ABFEB5DEBAB6}" presName="sibTrans" presStyleCnt="0"/>
      <dgm:spPr/>
    </dgm:pt>
    <dgm:pt modelId="{FF16B94D-99BE-4D14-8F06-2AA6BD051773}" type="pres">
      <dgm:prSet presAssocID="{333C9F3D-46D4-45C4-A8B9-D71973EA158C}" presName="compositeNode" presStyleCnt="0">
        <dgm:presLayoutVars>
          <dgm:bulletEnabled val="1"/>
        </dgm:presLayoutVars>
      </dgm:prSet>
      <dgm:spPr/>
    </dgm:pt>
    <dgm:pt modelId="{2A9FADB6-04BC-4A38-9DB8-BA5CA1F69D94}" type="pres">
      <dgm:prSet presAssocID="{333C9F3D-46D4-45C4-A8B9-D71973EA158C}" presName="bgRect" presStyleLbl="node1" presStyleIdx="1" presStyleCnt="3" custScaleY="100780"/>
      <dgm:spPr/>
    </dgm:pt>
    <dgm:pt modelId="{0CC9E3A4-852C-4CC2-A93F-D417B49760A7}" type="pres">
      <dgm:prSet presAssocID="{333C9F3D-46D4-45C4-A8B9-D71973EA158C}" presName="parentNode" presStyleLbl="node1" presStyleIdx="1" presStyleCnt="3">
        <dgm:presLayoutVars>
          <dgm:chMax val="0"/>
          <dgm:bulletEnabled val="1"/>
        </dgm:presLayoutVars>
      </dgm:prSet>
      <dgm:spPr/>
    </dgm:pt>
    <dgm:pt modelId="{51653210-2699-46CF-B9D4-E53FE991DEFA}" type="pres">
      <dgm:prSet presAssocID="{333C9F3D-46D4-45C4-A8B9-D71973EA158C}" presName="childNode" presStyleLbl="node1" presStyleIdx="1" presStyleCnt="3">
        <dgm:presLayoutVars>
          <dgm:bulletEnabled val="1"/>
        </dgm:presLayoutVars>
      </dgm:prSet>
      <dgm:spPr/>
    </dgm:pt>
    <dgm:pt modelId="{FABE5CFC-1796-45C0-8FF2-80A09C35A91E}" type="pres">
      <dgm:prSet presAssocID="{297669A6-C94A-4E5D-923D-58A5ADDBDEBA}" presName="hSp" presStyleCnt="0"/>
      <dgm:spPr/>
    </dgm:pt>
    <dgm:pt modelId="{5D70A87B-EDFC-4A89-AB8B-521A5F52B45A}" type="pres">
      <dgm:prSet presAssocID="{297669A6-C94A-4E5D-923D-58A5ADDBDEBA}" presName="vProcSp" presStyleCnt="0"/>
      <dgm:spPr/>
    </dgm:pt>
    <dgm:pt modelId="{C38CB48F-2D40-47BC-8DB3-311B9F50614F}" type="pres">
      <dgm:prSet presAssocID="{297669A6-C94A-4E5D-923D-58A5ADDBDEBA}" presName="vSp1" presStyleCnt="0"/>
      <dgm:spPr/>
    </dgm:pt>
    <dgm:pt modelId="{4B4AEF58-E437-4C2E-9A71-FA37E3071952}" type="pres">
      <dgm:prSet presAssocID="{297669A6-C94A-4E5D-923D-58A5ADDBDEBA}" presName="simulatedConn" presStyleLbl="solidFgAcc1" presStyleIdx="1" presStyleCnt="2"/>
      <dgm:spPr/>
    </dgm:pt>
    <dgm:pt modelId="{ED216129-F43C-4411-B4DD-9CFFFAE26CB9}" type="pres">
      <dgm:prSet presAssocID="{297669A6-C94A-4E5D-923D-58A5ADDBDEBA}" presName="vSp2" presStyleCnt="0"/>
      <dgm:spPr/>
    </dgm:pt>
    <dgm:pt modelId="{901961FB-E241-46F8-8C2D-5CA3AA68E9FA}" type="pres">
      <dgm:prSet presAssocID="{297669A6-C94A-4E5D-923D-58A5ADDBDEBA}" presName="sibTrans" presStyleCnt="0"/>
      <dgm:spPr/>
    </dgm:pt>
    <dgm:pt modelId="{F5117991-B48B-41B9-9B93-4CF99EB23DBB}" type="pres">
      <dgm:prSet presAssocID="{7A780092-40AA-4BB2-81B3-48E112EA143D}" presName="compositeNode" presStyleCnt="0">
        <dgm:presLayoutVars>
          <dgm:bulletEnabled val="1"/>
        </dgm:presLayoutVars>
      </dgm:prSet>
      <dgm:spPr/>
    </dgm:pt>
    <dgm:pt modelId="{BBC29628-0F80-4DFD-AB58-5E23A045D53B}" type="pres">
      <dgm:prSet presAssocID="{7A780092-40AA-4BB2-81B3-48E112EA143D}" presName="bgRect" presStyleLbl="node1" presStyleIdx="2" presStyleCnt="3"/>
      <dgm:spPr/>
    </dgm:pt>
    <dgm:pt modelId="{3CEB11E8-A933-4613-999D-EED47189E0B0}" type="pres">
      <dgm:prSet presAssocID="{7A780092-40AA-4BB2-81B3-48E112EA143D}" presName="parentNode" presStyleLbl="node1" presStyleIdx="2" presStyleCnt="3">
        <dgm:presLayoutVars>
          <dgm:chMax val="0"/>
          <dgm:bulletEnabled val="1"/>
        </dgm:presLayoutVars>
      </dgm:prSet>
      <dgm:spPr/>
    </dgm:pt>
    <dgm:pt modelId="{53F4EEF7-3B4B-41C1-8F65-0E77FE73549E}" type="pres">
      <dgm:prSet presAssocID="{7A780092-40AA-4BB2-81B3-48E112EA143D}" presName="childNode" presStyleLbl="node1" presStyleIdx="2" presStyleCnt="3">
        <dgm:presLayoutVars>
          <dgm:bulletEnabled val="1"/>
        </dgm:presLayoutVars>
      </dgm:prSet>
      <dgm:spPr/>
    </dgm:pt>
  </dgm:ptLst>
  <dgm:cxnLst>
    <dgm:cxn modelId="{5EEA8303-A752-450D-818B-E9888E13E5FF}" srcId="{15037BA0-12E7-4D4E-9087-E39F45E1BDF4}" destId="{7A780092-40AA-4BB2-81B3-48E112EA143D}" srcOrd="2" destOrd="0" parTransId="{49C83C6D-50D4-4BB0-A8D3-08860DA06825}" sibTransId="{4CF31D51-1573-4D4D-A8CE-7785E3EB9E66}"/>
    <dgm:cxn modelId="{00666C15-930D-4249-9CA6-9BCDB487BFED}" type="presOf" srcId="{333C9F3D-46D4-45C4-A8B9-D71973EA158C}" destId="{0CC9E3A4-852C-4CC2-A93F-D417B49760A7}" srcOrd="1" destOrd="0" presId="urn:microsoft.com/office/officeart/2005/8/layout/hProcess7"/>
    <dgm:cxn modelId="{D5F8AB23-DDED-49A5-9AFA-7ACA611FFA4B}" srcId="{B3E1A8EF-971E-49AD-9F47-F0D6244DAE99}" destId="{8F7C0617-0AF4-4F6F-B03D-1BE64D5145AE}" srcOrd="0" destOrd="0" parTransId="{4DA70C98-3305-4045-B003-DD030C0DB1D1}" sibTransId="{FE125CDE-B3A7-4FA6-998C-0C0AE9077992}"/>
    <dgm:cxn modelId="{818AC22A-36E2-4024-AAF8-EB79C0A7E0B7}" srcId="{15037BA0-12E7-4D4E-9087-E39F45E1BDF4}" destId="{B3E1A8EF-971E-49AD-9F47-F0D6244DAE99}" srcOrd="0" destOrd="0" parTransId="{66D8F365-B0DD-494C-9DCB-26481AA9203F}" sibTransId="{E7E05D31-6C60-4D3A-A9E0-ABFEB5DEBAB6}"/>
    <dgm:cxn modelId="{5FADBD60-FF03-4D9C-BF87-A9931EA7F4FB}" type="presOf" srcId="{6B85EA19-265F-4934-8D23-43AD8C805EE9}" destId="{51653210-2699-46CF-B9D4-E53FE991DEFA}" srcOrd="0" destOrd="0" presId="urn:microsoft.com/office/officeart/2005/8/layout/hProcess7"/>
    <dgm:cxn modelId="{F1CAEF60-F60C-40AA-B24B-B661DEE53A32}" type="presOf" srcId="{C64015B8-CECB-4DD9-971D-422E628D0060}" destId="{53F4EEF7-3B4B-41C1-8F65-0E77FE73549E}" srcOrd="0" destOrd="0" presId="urn:microsoft.com/office/officeart/2005/8/layout/hProcess7"/>
    <dgm:cxn modelId="{835CD966-55DB-470E-8FEF-45ECDF3047A7}" srcId="{333C9F3D-46D4-45C4-A8B9-D71973EA158C}" destId="{6B85EA19-265F-4934-8D23-43AD8C805EE9}" srcOrd="0" destOrd="0" parTransId="{31B3870F-8A64-4BC0-85C4-AAC42350D25A}" sibTransId="{853F3E49-DCA3-4D89-AC3E-4BA12980DA6D}"/>
    <dgm:cxn modelId="{4FFABA4C-9F27-4B07-BAD3-760239971819}" type="presOf" srcId="{333C9F3D-46D4-45C4-A8B9-D71973EA158C}" destId="{2A9FADB6-04BC-4A38-9DB8-BA5CA1F69D94}" srcOrd="0" destOrd="0" presId="urn:microsoft.com/office/officeart/2005/8/layout/hProcess7"/>
    <dgm:cxn modelId="{83919E4F-91CE-4387-AFA1-FD9D4B59A2AF}" type="presOf" srcId="{15037BA0-12E7-4D4E-9087-E39F45E1BDF4}" destId="{AD573A5A-00EC-450C-842A-BDB5CEC13EEF}" srcOrd="0" destOrd="0" presId="urn:microsoft.com/office/officeart/2005/8/layout/hProcess7"/>
    <dgm:cxn modelId="{2197ED6F-244A-4948-9FE4-0F4B762F3656}" type="presOf" srcId="{7A780092-40AA-4BB2-81B3-48E112EA143D}" destId="{BBC29628-0F80-4DFD-AB58-5E23A045D53B}" srcOrd="0" destOrd="0" presId="urn:microsoft.com/office/officeart/2005/8/layout/hProcess7"/>
    <dgm:cxn modelId="{0ED5CE72-F089-4D87-B8E8-14DA2C32347B}" type="presOf" srcId="{7A780092-40AA-4BB2-81B3-48E112EA143D}" destId="{3CEB11E8-A933-4613-999D-EED47189E0B0}" srcOrd="1" destOrd="0" presId="urn:microsoft.com/office/officeart/2005/8/layout/hProcess7"/>
    <dgm:cxn modelId="{26965089-6E9E-4C77-AD47-7A398902211E}" type="presOf" srcId="{B3E1A8EF-971E-49AD-9F47-F0D6244DAE99}" destId="{87C474BE-BB64-4AE1-888B-B49FC82BD01D}" srcOrd="1" destOrd="0" presId="urn:microsoft.com/office/officeart/2005/8/layout/hProcess7"/>
    <dgm:cxn modelId="{C37B0A9C-135A-47AE-B4C8-EFF1A1E9B0D6}" type="presOf" srcId="{B3E1A8EF-971E-49AD-9F47-F0D6244DAE99}" destId="{E6571D61-E90D-4A4C-A4BB-5D45B9B41D59}" srcOrd="0" destOrd="0" presId="urn:microsoft.com/office/officeart/2005/8/layout/hProcess7"/>
    <dgm:cxn modelId="{3EA47E9F-E1A4-4D6D-8FB0-A63CB32C02C8}" srcId="{15037BA0-12E7-4D4E-9087-E39F45E1BDF4}" destId="{333C9F3D-46D4-45C4-A8B9-D71973EA158C}" srcOrd="1" destOrd="0" parTransId="{2B30473E-9B07-4ADC-8381-503117974735}" sibTransId="{297669A6-C94A-4E5D-923D-58A5ADDBDEBA}"/>
    <dgm:cxn modelId="{18B230D4-F1D8-454F-8587-DE80EB101B2A}" srcId="{7A780092-40AA-4BB2-81B3-48E112EA143D}" destId="{C64015B8-CECB-4DD9-971D-422E628D0060}" srcOrd="0" destOrd="0" parTransId="{AB6F22AB-69CF-429C-B958-0830A1946E24}" sibTransId="{C111CCFD-5AFF-4FA7-94E8-B8E6DCA8BE6A}"/>
    <dgm:cxn modelId="{F98A1DD9-C68C-4F0B-B5C0-5679A8B90B15}" type="presOf" srcId="{8F7C0617-0AF4-4F6F-B03D-1BE64D5145AE}" destId="{A7E3591B-F113-48B8-A89A-52237DB061B9}" srcOrd="0" destOrd="0" presId="urn:microsoft.com/office/officeart/2005/8/layout/hProcess7"/>
    <dgm:cxn modelId="{C3B65CFD-451A-46EC-B15B-2A500646F41F}" type="presParOf" srcId="{AD573A5A-00EC-450C-842A-BDB5CEC13EEF}" destId="{9F07F11A-3D49-4622-963D-C2D7C6335035}" srcOrd="0" destOrd="0" presId="urn:microsoft.com/office/officeart/2005/8/layout/hProcess7"/>
    <dgm:cxn modelId="{60F30F3B-8C30-432F-954D-06B608F9212A}" type="presParOf" srcId="{9F07F11A-3D49-4622-963D-C2D7C6335035}" destId="{E6571D61-E90D-4A4C-A4BB-5D45B9B41D59}" srcOrd="0" destOrd="0" presId="urn:microsoft.com/office/officeart/2005/8/layout/hProcess7"/>
    <dgm:cxn modelId="{273CF3E2-D9B9-4906-B321-C605999C15B3}" type="presParOf" srcId="{9F07F11A-3D49-4622-963D-C2D7C6335035}" destId="{87C474BE-BB64-4AE1-888B-B49FC82BD01D}" srcOrd="1" destOrd="0" presId="urn:microsoft.com/office/officeart/2005/8/layout/hProcess7"/>
    <dgm:cxn modelId="{88D39816-C28E-4DF5-8E16-BA40AD2BB33F}" type="presParOf" srcId="{9F07F11A-3D49-4622-963D-C2D7C6335035}" destId="{A7E3591B-F113-48B8-A89A-52237DB061B9}" srcOrd="2" destOrd="0" presId="urn:microsoft.com/office/officeart/2005/8/layout/hProcess7"/>
    <dgm:cxn modelId="{5DEE46D0-610C-4E71-BAD3-2001FFCC6CDB}" type="presParOf" srcId="{AD573A5A-00EC-450C-842A-BDB5CEC13EEF}" destId="{E7FFD661-AD15-444C-B3FF-92DD65E67396}" srcOrd="1" destOrd="0" presId="urn:microsoft.com/office/officeart/2005/8/layout/hProcess7"/>
    <dgm:cxn modelId="{3866088F-61C9-4093-A81D-A80E42367B8C}" type="presParOf" srcId="{AD573A5A-00EC-450C-842A-BDB5CEC13EEF}" destId="{39057BF1-A745-4B18-9A9B-47C5780A65DE}" srcOrd="2" destOrd="0" presId="urn:microsoft.com/office/officeart/2005/8/layout/hProcess7"/>
    <dgm:cxn modelId="{281BEB2B-1802-4515-80E8-FF10BDB16A70}" type="presParOf" srcId="{39057BF1-A745-4B18-9A9B-47C5780A65DE}" destId="{D5EB0194-2610-4E2E-B0A0-ABEE231C0FE5}" srcOrd="0" destOrd="0" presId="urn:microsoft.com/office/officeart/2005/8/layout/hProcess7"/>
    <dgm:cxn modelId="{3F5088FE-AF87-4787-BC17-AD9034A3AA0E}" type="presParOf" srcId="{39057BF1-A745-4B18-9A9B-47C5780A65DE}" destId="{0F17ACB2-3F87-4B14-A8FB-4B556E54369E}" srcOrd="1" destOrd="0" presId="urn:microsoft.com/office/officeart/2005/8/layout/hProcess7"/>
    <dgm:cxn modelId="{A4C74BF3-24ED-4B26-A64A-C96831D63788}" type="presParOf" srcId="{39057BF1-A745-4B18-9A9B-47C5780A65DE}" destId="{A5DBBD37-4EC9-4DD9-8A19-51BFEA3E5E9B}" srcOrd="2" destOrd="0" presId="urn:microsoft.com/office/officeart/2005/8/layout/hProcess7"/>
    <dgm:cxn modelId="{DA76C3C1-09A0-4DF9-9DC5-07160254D0DB}" type="presParOf" srcId="{AD573A5A-00EC-450C-842A-BDB5CEC13EEF}" destId="{FDF6EA55-EB3E-4868-A079-7C58BC03D931}" srcOrd="3" destOrd="0" presId="urn:microsoft.com/office/officeart/2005/8/layout/hProcess7"/>
    <dgm:cxn modelId="{72BAE963-55CF-4D8F-B637-9006CB630588}" type="presParOf" srcId="{AD573A5A-00EC-450C-842A-BDB5CEC13EEF}" destId="{FF16B94D-99BE-4D14-8F06-2AA6BD051773}" srcOrd="4" destOrd="0" presId="urn:microsoft.com/office/officeart/2005/8/layout/hProcess7"/>
    <dgm:cxn modelId="{5FB43FC8-4452-4E7D-90FC-A123B1C3D5B0}" type="presParOf" srcId="{FF16B94D-99BE-4D14-8F06-2AA6BD051773}" destId="{2A9FADB6-04BC-4A38-9DB8-BA5CA1F69D94}" srcOrd="0" destOrd="0" presId="urn:microsoft.com/office/officeart/2005/8/layout/hProcess7"/>
    <dgm:cxn modelId="{BC3FB9E2-E6CC-4900-8B82-93987BE98BA0}" type="presParOf" srcId="{FF16B94D-99BE-4D14-8F06-2AA6BD051773}" destId="{0CC9E3A4-852C-4CC2-A93F-D417B49760A7}" srcOrd="1" destOrd="0" presId="urn:microsoft.com/office/officeart/2005/8/layout/hProcess7"/>
    <dgm:cxn modelId="{DB54EEDB-9632-41A8-95DB-CC0E6D9B0D91}" type="presParOf" srcId="{FF16B94D-99BE-4D14-8F06-2AA6BD051773}" destId="{51653210-2699-46CF-B9D4-E53FE991DEFA}" srcOrd="2" destOrd="0" presId="urn:microsoft.com/office/officeart/2005/8/layout/hProcess7"/>
    <dgm:cxn modelId="{B6DF1BF0-059F-4C28-9B9D-9F778F25DD31}" type="presParOf" srcId="{AD573A5A-00EC-450C-842A-BDB5CEC13EEF}" destId="{FABE5CFC-1796-45C0-8FF2-80A09C35A91E}" srcOrd="5" destOrd="0" presId="urn:microsoft.com/office/officeart/2005/8/layout/hProcess7"/>
    <dgm:cxn modelId="{4DA006CB-3D28-4DCA-B5C4-19A697748D78}" type="presParOf" srcId="{AD573A5A-00EC-450C-842A-BDB5CEC13EEF}" destId="{5D70A87B-EDFC-4A89-AB8B-521A5F52B45A}" srcOrd="6" destOrd="0" presId="urn:microsoft.com/office/officeart/2005/8/layout/hProcess7"/>
    <dgm:cxn modelId="{B5D2796C-3688-457B-AA26-528B4FB09C6E}" type="presParOf" srcId="{5D70A87B-EDFC-4A89-AB8B-521A5F52B45A}" destId="{C38CB48F-2D40-47BC-8DB3-311B9F50614F}" srcOrd="0" destOrd="0" presId="urn:microsoft.com/office/officeart/2005/8/layout/hProcess7"/>
    <dgm:cxn modelId="{830ADEB3-110D-447E-8B95-DABF297B4167}" type="presParOf" srcId="{5D70A87B-EDFC-4A89-AB8B-521A5F52B45A}" destId="{4B4AEF58-E437-4C2E-9A71-FA37E3071952}" srcOrd="1" destOrd="0" presId="urn:microsoft.com/office/officeart/2005/8/layout/hProcess7"/>
    <dgm:cxn modelId="{6E0F4A6A-5BB7-4887-AF4E-D2EF806F048F}" type="presParOf" srcId="{5D70A87B-EDFC-4A89-AB8B-521A5F52B45A}" destId="{ED216129-F43C-4411-B4DD-9CFFFAE26CB9}" srcOrd="2" destOrd="0" presId="urn:microsoft.com/office/officeart/2005/8/layout/hProcess7"/>
    <dgm:cxn modelId="{C8967AAE-74ED-4C75-823C-7C02E640E884}" type="presParOf" srcId="{AD573A5A-00EC-450C-842A-BDB5CEC13EEF}" destId="{901961FB-E241-46F8-8C2D-5CA3AA68E9FA}" srcOrd="7" destOrd="0" presId="urn:microsoft.com/office/officeart/2005/8/layout/hProcess7"/>
    <dgm:cxn modelId="{55346063-92D5-48AA-8CC3-F1DD5CF872D0}" type="presParOf" srcId="{AD573A5A-00EC-450C-842A-BDB5CEC13EEF}" destId="{F5117991-B48B-41B9-9B93-4CF99EB23DBB}" srcOrd="8" destOrd="0" presId="urn:microsoft.com/office/officeart/2005/8/layout/hProcess7"/>
    <dgm:cxn modelId="{20237969-9635-4EBE-934A-4CBFFD815DCF}" type="presParOf" srcId="{F5117991-B48B-41B9-9B93-4CF99EB23DBB}" destId="{BBC29628-0F80-4DFD-AB58-5E23A045D53B}" srcOrd="0" destOrd="0" presId="urn:microsoft.com/office/officeart/2005/8/layout/hProcess7"/>
    <dgm:cxn modelId="{86E91A98-06B2-48CD-B6CB-649ACFE82B1E}" type="presParOf" srcId="{F5117991-B48B-41B9-9B93-4CF99EB23DBB}" destId="{3CEB11E8-A933-4613-999D-EED47189E0B0}" srcOrd="1" destOrd="0" presId="urn:microsoft.com/office/officeart/2005/8/layout/hProcess7"/>
    <dgm:cxn modelId="{5B9FACC3-7FE6-401F-94C9-180BC84601B0}" type="presParOf" srcId="{F5117991-B48B-41B9-9B93-4CF99EB23DBB}" destId="{53F4EEF7-3B4B-41C1-8F65-0E77FE73549E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E83E8A-3CD2-4A66-8D9D-FAE9C7336AAE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2531A11-4D37-4C7B-970F-68245E3CD07F}">
      <dgm:prSet phldrT="[Текст]"/>
      <dgm:spPr>
        <a:solidFill>
          <a:schemeClr val="accent2"/>
        </a:solidFill>
      </dgm:spPr>
      <dgm:t>
        <a:bodyPr/>
        <a:lstStyle/>
        <a:p>
          <a:r>
            <a:rPr lang="ru-RU" dirty="0"/>
            <a:t>КЕЛМЕ АЙТУУ</a:t>
          </a:r>
        </a:p>
      </dgm:t>
    </dgm:pt>
    <dgm:pt modelId="{94AB4075-7360-4F26-BF03-5421019C2008}" type="parTrans" cxnId="{DDA64EB8-F64C-4451-AE70-A69762828CCA}">
      <dgm:prSet/>
      <dgm:spPr/>
      <dgm:t>
        <a:bodyPr/>
        <a:lstStyle/>
        <a:p>
          <a:endParaRPr lang="ru-RU"/>
        </a:p>
      </dgm:t>
    </dgm:pt>
    <dgm:pt modelId="{D6094623-12DB-40E5-9015-081BE66D3785}" type="sibTrans" cxnId="{DDA64EB8-F64C-4451-AE70-A69762828CCA}">
      <dgm:prSet/>
      <dgm:spPr/>
      <dgm:t>
        <a:bodyPr/>
        <a:lstStyle/>
        <a:p>
          <a:endParaRPr lang="ru-RU"/>
        </a:p>
      </dgm:t>
    </dgm:pt>
    <dgm:pt modelId="{FAB89836-771B-4E4D-95C9-0BF6A14F502E}">
      <dgm:prSet phldrT="[Текст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ru-RU" dirty="0">
              <a:solidFill>
                <a:schemeClr val="accent4"/>
              </a:solidFill>
            </a:rPr>
            <a:t>НАМАЗ ОКУУ</a:t>
          </a:r>
        </a:p>
      </dgm:t>
    </dgm:pt>
    <dgm:pt modelId="{51DDC245-2FAE-46AC-ADC1-D1B00F0D3850}" type="parTrans" cxnId="{5CFD9E03-4AF5-4128-A99B-8FA7147E9EF3}">
      <dgm:prSet/>
      <dgm:spPr/>
      <dgm:t>
        <a:bodyPr/>
        <a:lstStyle/>
        <a:p>
          <a:endParaRPr lang="ru-RU"/>
        </a:p>
      </dgm:t>
    </dgm:pt>
    <dgm:pt modelId="{BE412E80-895C-48CA-AA46-6A21F95E5670}" type="sibTrans" cxnId="{5CFD9E03-4AF5-4128-A99B-8FA7147E9EF3}">
      <dgm:prSet/>
      <dgm:spPr/>
      <dgm:t>
        <a:bodyPr/>
        <a:lstStyle/>
        <a:p>
          <a:endParaRPr lang="ru-RU"/>
        </a:p>
      </dgm:t>
    </dgm:pt>
    <dgm:pt modelId="{30BAFA11-AFF0-482C-B2C1-FEA58E6FD1F9}">
      <dgm:prSet phldrT="[Текст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ru-RU" dirty="0">
              <a:solidFill>
                <a:schemeClr val="tx1"/>
              </a:solidFill>
            </a:rPr>
            <a:t>ОРОЗО ТУТУУ</a:t>
          </a:r>
        </a:p>
      </dgm:t>
    </dgm:pt>
    <dgm:pt modelId="{EA3D9C8B-222F-43CA-913F-D63B5F90373E}" type="parTrans" cxnId="{FA90C0FD-FA2D-4720-8555-0810E773805C}">
      <dgm:prSet/>
      <dgm:spPr/>
      <dgm:t>
        <a:bodyPr/>
        <a:lstStyle/>
        <a:p>
          <a:endParaRPr lang="ru-RU"/>
        </a:p>
      </dgm:t>
    </dgm:pt>
    <dgm:pt modelId="{7591B632-4E68-4BB1-8E16-72EB883D63C6}" type="sibTrans" cxnId="{FA90C0FD-FA2D-4720-8555-0810E773805C}">
      <dgm:prSet/>
      <dgm:spPr/>
      <dgm:t>
        <a:bodyPr/>
        <a:lstStyle/>
        <a:p>
          <a:endParaRPr lang="ru-RU"/>
        </a:p>
      </dgm:t>
    </dgm:pt>
    <dgm:pt modelId="{4CF4756C-291B-40D9-B572-B7894B6C58F5}">
      <dgm:prSet phldrT="[Текст]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dirty="0"/>
            <a:t>ЗЕКЕТ БЕРУУ</a:t>
          </a:r>
        </a:p>
      </dgm:t>
    </dgm:pt>
    <dgm:pt modelId="{11442DBC-6E9A-4D4B-89E1-FC8D23797A23}" type="parTrans" cxnId="{2DF55797-7699-41CB-BFAC-5D4A60D5E3B7}">
      <dgm:prSet/>
      <dgm:spPr/>
      <dgm:t>
        <a:bodyPr/>
        <a:lstStyle/>
        <a:p>
          <a:endParaRPr lang="ru-RU"/>
        </a:p>
      </dgm:t>
    </dgm:pt>
    <dgm:pt modelId="{AC7F38B6-6918-447C-A196-432A1C2B5174}" type="sibTrans" cxnId="{2DF55797-7699-41CB-BFAC-5D4A60D5E3B7}">
      <dgm:prSet/>
      <dgm:spPr/>
      <dgm:t>
        <a:bodyPr/>
        <a:lstStyle/>
        <a:p>
          <a:endParaRPr lang="ru-RU"/>
        </a:p>
      </dgm:t>
    </dgm:pt>
    <dgm:pt modelId="{19D1EFD7-DC0F-4732-840A-ADFBF08B9CAB}">
      <dgm:prSet phldrT="[Текст]"/>
      <dgm:spPr>
        <a:solidFill>
          <a:srgbClr val="FFFF00"/>
        </a:solidFill>
      </dgm:spPr>
      <dgm:t>
        <a:bodyPr/>
        <a:lstStyle/>
        <a:p>
          <a:r>
            <a:rPr lang="ru-RU" dirty="0">
              <a:solidFill>
                <a:schemeClr val="accent1">
                  <a:lumMod val="75000"/>
                </a:schemeClr>
              </a:solidFill>
            </a:rPr>
            <a:t>АЖЫГА БАРУУ</a:t>
          </a:r>
        </a:p>
      </dgm:t>
    </dgm:pt>
    <dgm:pt modelId="{173ADB42-0CD5-453A-9096-CF97DF1B1C1C}" type="parTrans" cxnId="{BF2D97C2-4559-48CD-A3D9-447FCD60FF4B}">
      <dgm:prSet/>
      <dgm:spPr/>
      <dgm:t>
        <a:bodyPr/>
        <a:lstStyle/>
        <a:p>
          <a:endParaRPr lang="ru-RU"/>
        </a:p>
      </dgm:t>
    </dgm:pt>
    <dgm:pt modelId="{69AA5642-445B-4240-9B77-C93BC5B262FF}" type="sibTrans" cxnId="{BF2D97C2-4559-48CD-A3D9-447FCD60FF4B}">
      <dgm:prSet/>
      <dgm:spPr/>
      <dgm:t>
        <a:bodyPr/>
        <a:lstStyle/>
        <a:p>
          <a:endParaRPr lang="ru-RU"/>
        </a:p>
      </dgm:t>
    </dgm:pt>
    <dgm:pt modelId="{AADE805D-B35E-4327-95F1-3B39AF0B47FE}" type="pres">
      <dgm:prSet presAssocID="{8FE83E8A-3CD2-4A66-8D9D-FAE9C7336AAE}" presName="diagram" presStyleCnt="0">
        <dgm:presLayoutVars>
          <dgm:dir/>
          <dgm:resizeHandles val="exact"/>
        </dgm:presLayoutVars>
      </dgm:prSet>
      <dgm:spPr/>
    </dgm:pt>
    <dgm:pt modelId="{74E30E03-ADA1-4622-BB47-72F93346F18B}" type="pres">
      <dgm:prSet presAssocID="{22531A11-4D37-4C7B-970F-68245E3CD07F}" presName="node" presStyleLbl="node1" presStyleIdx="0" presStyleCnt="5" custLinFactNeighborY="2016">
        <dgm:presLayoutVars>
          <dgm:bulletEnabled val="1"/>
        </dgm:presLayoutVars>
      </dgm:prSet>
      <dgm:spPr/>
    </dgm:pt>
    <dgm:pt modelId="{0C84EABC-EB0F-426A-B694-5CDABFDEFFC0}" type="pres">
      <dgm:prSet presAssocID="{D6094623-12DB-40E5-9015-081BE66D3785}" presName="sibTrans" presStyleCnt="0"/>
      <dgm:spPr/>
    </dgm:pt>
    <dgm:pt modelId="{1EBB9727-2ADD-42AD-85FA-5C3BB10B4531}" type="pres">
      <dgm:prSet presAssocID="{FAB89836-771B-4E4D-95C9-0BF6A14F502E}" presName="node" presStyleLbl="node1" presStyleIdx="1" presStyleCnt="5" custLinFactNeighborX="-4033" custLinFactNeighborY="-3361">
        <dgm:presLayoutVars>
          <dgm:bulletEnabled val="1"/>
        </dgm:presLayoutVars>
      </dgm:prSet>
      <dgm:spPr/>
    </dgm:pt>
    <dgm:pt modelId="{B522135D-D4F5-42BF-A143-A852AF1F1761}" type="pres">
      <dgm:prSet presAssocID="{BE412E80-895C-48CA-AA46-6A21F95E5670}" presName="sibTrans" presStyleCnt="0"/>
      <dgm:spPr/>
    </dgm:pt>
    <dgm:pt modelId="{DF4C5278-822C-463C-A256-2E9C97F42208}" type="pres">
      <dgm:prSet presAssocID="{30BAFA11-AFF0-482C-B2C1-FEA58E6FD1F9}" presName="node" presStyleLbl="node1" presStyleIdx="2" presStyleCnt="5">
        <dgm:presLayoutVars>
          <dgm:bulletEnabled val="1"/>
        </dgm:presLayoutVars>
      </dgm:prSet>
      <dgm:spPr/>
    </dgm:pt>
    <dgm:pt modelId="{D4407422-A5D2-4021-A402-3C27EAA0CECB}" type="pres">
      <dgm:prSet presAssocID="{7591B632-4E68-4BB1-8E16-72EB883D63C6}" presName="sibTrans" presStyleCnt="0"/>
      <dgm:spPr/>
    </dgm:pt>
    <dgm:pt modelId="{DF60BE10-6232-4F0C-9A23-C4DCB2990586}" type="pres">
      <dgm:prSet presAssocID="{4CF4756C-291B-40D9-B572-B7894B6C58F5}" presName="node" presStyleLbl="node1" presStyleIdx="3" presStyleCnt="5">
        <dgm:presLayoutVars>
          <dgm:bulletEnabled val="1"/>
        </dgm:presLayoutVars>
      </dgm:prSet>
      <dgm:spPr/>
    </dgm:pt>
    <dgm:pt modelId="{6C054D5D-9A1A-4ABB-BBCA-7177DF07DAC3}" type="pres">
      <dgm:prSet presAssocID="{AC7F38B6-6918-447C-A196-432A1C2B5174}" presName="sibTrans" presStyleCnt="0"/>
      <dgm:spPr/>
    </dgm:pt>
    <dgm:pt modelId="{A742955C-8D08-4DBF-90F1-F7A17691729A}" type="pres">
      <dgm:prSet presAssocID="{19D1EFD7-DC0F-4732-840A-ADFBF08B9CAB}" presName="node" presStyleLbl="node1" presStyleIdx="4" presStyleCnt="5" custLinFactNeighborX="-2171" custLinFactNeighborY="-1344">
        <dgm:presLayoutVars>
          <dgm:bulletEnabled val="1"/>
        </dgm:presLayoutVars>
      </dgm:prSet>
      <dgm:spPr/>
    </dgm:pt>
  </dgm:ptLst>
  <dgm:cxnLst>
    <dgm:cxn modelId="{5CFD9E03-4AF5-4128-A99B-8FA7147E9EF3}" srcId="{8FE83E8A-3CD2-4A66-8D9D-FAE9C7336AAE}" destId="{FAB89836-771B-4E4D-95C9-0BF6A14F502E}" srcOrd="1" destOrd="0" parTransId="{51DDC245-2FAE-46AC-ADC1-D1B00F0D3850}" sibTransId="{BE412E80-895C-48CA-AA46-6A21F95E5670}"/>
    <dgm:cxn modelId="{23812435-0665-44C5-A399-DB71AB8AC63A}" type="presOf" srcId="{FAB89836-771B-4E4D-95C9-0BF6A14F502E}" destId="{1EBB9727-2ADD-42AD-85FA-5C3BB10B4531}" srcOrd="0" destOrd="0" presId="urn:microsoft.com/office/officeart/2005/8/layout/default"/>
    <dgm:cxn modelId="{954C8786-C8B9-41BE-B2CD-B6A09D74A642}" type="presOf" srcId="{30BAFA11-AFF0-482C-B2C1-FEA58E6FD1F9}" destId="{DF4C5278-822C-463C-A256-2E9C97F42208}" srcOrd="0" destOrd="0" presId="urn:microsoft.com/office/officeart/2005/8/layout/default"/>
    <dgm:cxn modelId="{8ED90496-C460-4BB7-A3BC-30BA5C690D8C}" type="presOf" srcId="{8FE83E8A-3CD2-4A66-8D9D-FAE9C7336AAE}" destId="{AADE805D-B35E-4327-95F1-3B39AF0B47FE}" srcOrd="0" destOrd="0" presId="urn:microsoft.com/office/officeart/2005/8/layout/default"/>
    <dgm:cxn modelId="{2DF55797-7699-41CB-BFAC-5D4A60D5E3B7}" srcId="{8FE83E8A-3CD2-4A66-8D9D-FAE9C7336AAE}" destId="{4CF4756C-291B-40D9-B572-B7894B6C58F5}" srcOrd="3" destOrd="0" parTransId="{11442DBC-6E9A-4D4B-89E1-FC8D23797A23}" sibTransId="{AC7F38B6-6918-447C-A196-432A1C2B5174}"/>
    <dgm:cxn modelId="{D9BACDB4-3416-4628-AE1E-FA0015B26961}" type="presOf" srcId="{22531A11-4D37-4C7B-970F-68245E3CD07F}" destId="{74E30E03-ADA1-4622-BB47-72F93346F18B}" srcOrd="0" destOrd="0" presId="urn:microsoft.com/office/officeart/2005/8/layout/default"/>
    <dgm:cxn modelId="{DDA64EB8-F64C-4451-AE70-A69762828CCA}" srcId="{8FE83E8A-3CD2-4A66-8D9D-FAE9C7336AAE}" destId="{22531A11-4D37-4C7B-970F-68245E3CD07F}" srcOrd="0" destOrd="0" parTransId="{94AB4075-7360-4F26-BF03-5421019C2008}" sibTransId="{D6094623-12DB-40E5-9015-081BE66D3785}"/>
    <dgm:cxn modelId="{046BD2BA-446F-4AC4-9895-0AEA10F417A9}" type="presOf" srcId="{19D1EFD7-DC0F-4732-840A-ADFBF08B9CAB}" destId="{A742955C-8D08-4DBF-90F1-F7A17691729A}" srcOrd="0" destOrd="0" presId="urn:microsoft.com/office/officeart/2005/8/layout/default"/>
    <dgm:cxn modelId="{6E9B2EBF-7379-4A94-878D-A362AC807ED5}" type="presOf" srcId="{4CF4756C-291B-40D9-B572-B7894B6C58F5}" destId="{DF60BE10-6232-4F0C-9A23-C4DCB2990586}" srcOrd="0" destOrd="0" presId="urn:microsoft.com/office/officeart/2005/8/layout/default"/>
    <dgm:cxn modelId="{BF2D97C2-4559-48CD-A3D9-447FCD60FF4B}" srcId="{8FE83E8A-3CD2-4A66-8D9D-FAE9C7336AAE}" destId="{19D1EFD7-DC0F-4732-840A-ADFBF08B9CAB}" srcOrd="4" destOrd="0" parTransId="{173ADB42-0CD5-453A-9096-CF97DF1B1C1C}" sibTransId="{69AA5642-445B-4240-9B77-C93BC5B262FF}"/>
    <dgm:cxn modelId="{FA90C0FD-FA2D-4720-8555-0810E773805C}" srcId="{8FE83E8A-3CD2-4A66-8D9D-FAE9C7336AAE}" destId="{30BAFA11-AFF0-482C-B2C1-FEA58E6FD1F9}" srcOrd="2" destOrd="0" parTransId="{EA3D9C8B-222F-43CA-913F-D63B5F90373E}" sibTransId="{7591B632-4E68-4BB1-8E16-72EB883D63C6}"/>
    <dgm:cxn modelId="{86E3B413-90FA-4F7D-AF9B-E9921EDEE8E5}" type="presParOf" srcId="{AADE805D-B35E-4327-95F1-3B39AF0B47FE}" destId="{74E30E03-ADA1-4622-BB47-72F93346F18B}" srcOrd="0" destOrd="0" presId="urn:microsoft.com/office/officeart/2005/8/layout/default"/>
    <dgm:cxn modelId="{F65FD69B-2E24-405C-BCA4-2C47D0723E5A}" type="presParOf" srcId="{AADE805D-B35E-4327-95F1-3B39AF0B47FE}" destId="{0C84EABC-EB0F-426A-B694-5CDABFDEFFC0}" srcOrd="1" destOrd="0" presId="urn:microsoft.com/office/officeart/2005/8/layout/default"/>
    <dgm:cxn modelId="{A8F1E9F5-7409-47EB-8D5B-1644E0E3A611}" type="presParOf" srcId="{AADE805D-B35E-4327-95F1-3B39AF0B47FE}" destId="{1EBB9727-2ADD-42AD-85FA-5C3BB10B4531}" srcOrd="2" destOrd="0" presId="urn:microsoft.com/office/officeart/2005/8/layout/default"/>
    <dgm:cxn modelId="{10EA1C04-7D5B-4164-A53D-6FA42782DE4F}" type="presParOf" srcId="{AADE805D-B35E-4327-95F1-3B39AF0B47FE}" destId="{B522135D-D4F5-42BF-A143-A852AF1F1761}" srcOrd="3" destOrd="0" presId="urn:microsoft.com/office/officeart/2005/8/layout/default"/>
    <dgm:cxn modelId="{68B45A18-89E5-4F9A-8AFD-DF9D316709F2}" type="presParOf" srcId="{AADE805D-B35E-4327-95F1-3B39AF0B47FE}" destId="{DF4C5278-822C-463C-A256-2E9C97F42208}" srcOrd="4" destOrd="0" presId="urn:microsoft.com/office/officeart/2005/8/layout/default"/>
    <dgm:cxn modelId="{7F8BE6CB-442B-4EF9-A097-7A4F04AB0B81}" type="presParOf" srcId="{AADE805D-B35E-4327-95F1-3B39AF0B47FE}" destId="{D4407422-A5D2-4021-A402-3C27EAA0CECB}" srcOrd="5" destOrd="0" presId="urn:microsoft.com/office/officeart/2005/8/layout/default"/>
    <dgm:cxn modelId="{90364957-CFEB-4E72-83D0-9B5217D6E26F}" type="presParOf" srcId="{AADE805D-B35E-4327-95F1-3B39AF0B47FE}" destId="{DF60BE10-6232-4F0C-9A23-C4DCB2990586}" srcOrd="6" destOrd="0" presId="urn:microsoft.com/office/officeart/2005/8/layout/default"/>
    <dgm:cxn modelId="{13C58C37-C438-4E4C-80DB-5F691A432F30}" type="presParOf" srcId="{AADE805D-B35E-4327-95F1-3B39AF0B47FE}" destId="{6C054D5D-9A1A-4ABB-BBCA-7177DF07DAC3}" srcOrd="7" destOrd="0" presId="urn:microsoft.com/office/officeart/2005/8/layout/default"/>
    <dgm:cxn modelId="{29ADFDF0-87BC-4228-BDE1-D26E36507078}" type="presParOf" srcId="{AADE805D-B35E-4327-95F1-3B39AF0B47FE}" destId="{A742955C-8D08-4DBF-90F1-F7A17691729A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571D61-E90D-4A4C-A4BB-5D45B9B41D59}">
      <dsp:nvSpPr>
        <dsp:cNvPr id="0" name=""/>
        <dsp:cNvSpPr/>
      </dsp:nvSpPr>
      <dsp:spPr>
        <a:xfrm>
          <a:off x="795" y="344500"/>
          <a:ext cx="3424758" cy="4109710"/>
        </a:xfrm>
        <a:prstGeom prst="roundRect">
          <a:avLst>
            <a:gd name="adj" fmla="val 5000"/>
          </a:avLst>
        </a:prstGeom>
        <a:solidFill>
          <a:srgbClr val="FFC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33731" rIns="173355" bIns="0" numCol="1" spcCol="1270" anchor="t" anchorCtr="0">
          <a:noAutofit/>
        </a:bodyPr>
        <a:lstStyle/>
        <a:p>
          <a:pPr marL="0" lvl="0" indent="0" algn="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900" kern="1200" dirty="0"/>
        </a:p>
      </dsp:txBody>
      <dsp:txXfrm rot="16200000">
        <a:off x="-1341709" y="1687005"/>
        <a:ext cx="3369962" cy="684951"/>
      </dsp:txXfrm>
    </dsp:sp>
    <dsp:sp modelId="{A7E3591B-F113-48B8-A89A-52237DB061B9}">
      <dsp:nvSpPr>
        <dsp:cNvPr id="0" name=""/>
        <dsp:cNvSpPr/>
      </dsp:nvSpPr>
      <dsp:spPr>
        <a:xfrm>
          <a:off x="685747" y="344500"/>
          <a:ext cx="2551445" cy="4109710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9728" rIns="0" bIns="0" numCol="1" spcCol="1270" anchor="t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kern="1200" dirty="0"/>
            <a:t>ДЕНЕ-МҮЧӨ МЕНЕН АТКАРЫЛУУЧУ ИБАДАТТАР:</a:t>
          </a:r>
        </a:p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kern="1200" dirty="0"/>
            <a:t>НАМАЗ</a:t>
          </a:r>
        </a:p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kern="1200" dirty="0"/>
            <a:t>ОРОЗО</a:t>
          </a:r>
        </a:p>
      </dsp:txBody>
      <dsp:txXfrm>
        <a:off x="685747" y="344500"/>
        <a:ext cx="2551445" cy="4109710"/>
      </dsp:txXfrm>
    </dsp:sp>
    <dsp:sp modelId="{2A9FADB6-04BC-4A38-9DB8-BA5CA1F69D94}">
      <dsp:nvSpPr>
        <dsp:cNvPr id="0" name=""/>
        <dsp:cNvSpPr/>
      </dsp:nvSpPr>
      <dsp:spPr>
        <a:xfrm>
          <a:off x="3545420" y="344500"/>
          <a:ext cx="3424758" cy="4141765"/>
        </a:xfrm>
        <a:prstGeom prst="roundRect">
          <a:avLst>
            <a:gd name="adj" fmla="val 5000"/>
          </a:avLst>
        </a:prstGeom>
        <a:solidFill>
          <a:srgbClr val="FFC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33731" rIns="173355" bIns="0" numCol="1" spcCol="1270" anchor="t" anchorCtr="0">
          <a:noAutofit/>
        </a:bodyPr>
        <a:lstStyle/>
        <a:p>
          <a:pPr marL="0" lvl="0" indent="0" algn="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900" kern="1200" dirty="0"/>
        </a:p>
      </dsp:txBody>
      <dsp:txXfrm rot="16200000">
        <a:off x="2189772" y="1700148"/>
        <a:ext cx="3396247" cy="684951"/>
      </dsp:txXfrm>
    </dsp:sp>
    <dsp:sp modelId="{0F17ACB2-3F87-4B14-A8FB-4B556E54369E}">
      <dsp:nvSpPr>
        <dsp:cNvPr id="0" name=""/>
        <dsp:cNvSpPr/>
      </dsp:nvSpPr>
      <dsp:spPr>
        <a:xfrm rot="5400000">
          <a:off x="3260539" y="3611038"/>
          <a:ext cx="604010" cy="513713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653210-2699-46CF-B9D4-E53FE991DEFA}">
      <dsp:nvSpPr>
        <dsp:cNvPr id="0" name=""/>
        <dsp:cNvSpPr/>
      </dsp:nvSpPr>
      <dsp:spPr>
        <a:xfrm>
          <a:off x="4230372" y="344500"/>
          <a:ext cx="2551445" cy="4141765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9728" rIns="0" bIns="0" numCol="1" spcCol="1270" anchor="t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kern="1200" dirty="0"/>
            <a:t>МАЛ-МҮЛК МЕНЕН АТКАРЫЛУУЧУ ИБАДАТТАР:</a:t>
          </a:r>
        </a:p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kern="1200" dirty="0"/>
            <a:t>ЗЕКЕТ</a:t>
          </a:r>
        </a:p>
      </dsp:txBody>
      <dsp:txXfrm>
        <a:off x="4230372" y="344500"/>
        <a:ext cx="2551445" cy="4141765"/>
      </dsp:txXfrm>
    </dsp:sp>
    <dsp:sp modelId="{BBC29628-0F80-4DFD-AB58-5E23A045D53B}">
      <dsp:nvSpPr>
        <dsp:cNvPr id="0" name=""/>
        <dsp:cNvSpPr/>
      </dsp:nvSpPr>
      <dsp:spPr>
        <a:xfrm>
          <a:off x="7090045" y="344500"/>
          <a:ext cx="3424758" cy="4109710"/>
        </a:xfrm>
        <a:prstGeom prst="roundRect">
          <a:avLst>
            <a:gd name="adj" fmla="val 5000"/>
          </a:avLst>
        </a:prstGeom>
        <a:solidFill>
          <a:srgbClr val="FFC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33731" rIns="173355" bIns="0" numCol="1" spcCol="1270" anchor="t" anchorCtr="0">
          <a:noAutofit/>
        </a:bodyPr>
        <a:lstStyle/>
        <a:p>
          <a:pPr marL="0" lvl="0" indent="0" algn="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900" kern="1200" dirty="0"/>
        </a:p>
      </dsp:txBody>
      <dsp:txXfrm rot="16200000">
        <a:off x="5747540" y="1687005"/>
        <a:ext cx="3369962" cy="684951"/>
      </dsp:txXfrm>
    </dsp:sp>
    <dsp:sp modelId="{4B4AEF58-E437-4C2E-9A71-FA37E3071952}">
      <dsp:nvSpPr>
        <dsp:cNvPr id="0" name=""/>
        <dsp:cNvSpPr/>
      </dsp:nvSpPr>
      <dsp:spPr>
        <a:xfrm rot="5400000">
          <a:off x="6805164" y="3611038"/>
          <a:ext cx="604010" cy="513713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F4EEF7-3B4B-41C1-8F65-0E77FE73549E}">
      <dsp:nvSpPr>
        <dsp:cNvPr id="0" name=""/>
        <dsp:cNvSpPr/>
      </dsp:nvSpPr>
      <dsp:spPr>
        <a:xfrm>
          <a:off x="7774997" y="344500"/>
          <a:ext cx="2551445" cy="4109710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09728" rIns="0" bIns="0" numCol="1" spcCol="1270" anchor="t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kern="1200" dirty="0"/>
            <a:t>ДЕНЕ-МҮЧӨ  МЕНЕН ДА ЖАНА МАЛ-МҮЛК МЕНЕН ДА АТКАРЫЛУУЧУ ИБАДАТТАР:</a:t>
          </a:r>
        </a:p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kern="1200" dirty="0"/>
            <a:t>АЖЫЛЫК</a:t>
          </a:r>
        </a:p>
      </dsp:txBody>
      <dsp:txXfrm>
        <a:off x="7774997" y="344500"/>
        <a:ext cx="2551445" cy="41097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E30E03-ADA1-4622-BB47-72F93346F18B}">
      <dsp:nvSpPr>
        <dsp:cNvPr id="0" name=""/>
        <dsp:cNvSpPr/>
      </dsp:nvSpPr>
      <dsp:spPr>
        <a:xfrm>
          <a:off x="0" y="79436"/>
          <a:ext cx="3286125" cy="1971675"/>
        </a:xfrm>
        <a:prstGeom prst="rect">
          <a:avLst/>
        </a:prstGeom>
        <a:solidFill>
          <a:schemeClr val="accent2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500" kern="1200" dirty="0"/>
            <a:t>КЕЛМЕ АЙТУУ</a:t>
          </a:r>
        </a:p>
      </dsp:txBody>
      <dsp:txXfrm>
        <a:off x="0" y="79436"/>
        <a:ext cx="3286125" cy="1971675"/>
      </dsp:txXfrm>
    </dsp:sp>
    <dsp:sp modelId="{1EBB9727-2ADD-42AD-85FA-5C3BB10B4531}">
      <dsp:nvSpPr>
        <dsp:cNvPr id="0" name=""/>
        <dsp:cNvSpPr/>
      </dsp:nvSpPr>
      <dsp:spPr>
        <a:xfrm>
          <a:off x="3482208" y="0"/>
          <a:ext cx="3286125" cy="1971675"/>
        </a:xfrm>
        <a:prstGeom prst="rect">
          <a:avLst/>
        </a:prstGeom>
        <a:solidFill>
          <a:schemeClr val="accent1">
            <a:lumMod val="75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500" kern="1200" dirty="0">
              <a:solidFill>
                <a:schemeClr val="accent4"/>
              </a:solidFill>
            </a:rPr>
            <a:t>НАМАЗ ОКУУ</a:t>
          </a:r>
        </a:p>
      </dsp:txBody>
      <dsp:txXfrm>
        <a:off x="3482208" y="0"/>
        <a:ext cx="3286125" cy="1971675"/>
      </dsp:txXfrm>
    </dsp:sp>
    <dsp:sp modelId="{DF4C5278-822C-463C-A256-2E9C97F42208}">
      <dsp:nvSpPr>
        <dsp:cNvPr id="0" name=""/>
        <dsp:cNvSpPr/>
      </dsp:nvSpPr>
      <dsp:spPr>
        <a:xfrm>
          <a:off x="7229475" y="39687"/>
          <a:ext cx="3286125" cy="1971675"/>
        </a:xfrm>
        <a:prstGeom prst="rect">
          <a:avLst/>
        </a:prstGeom>
        <a:solidFill>
          <a:schemeClr val="accent1">
            <a:lumMod val="40000"/>
            <a:lumOff val="6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500" kern="1200" dirty="0">
              <a:solidFill>
                <a:schemeClr val="tx1"/>
              </a:solidFill>
            </a:rPr>
            <a:t>ОРОЗО ТУТУУ</a:t>
          </a:r>
        </a:p>
      </dsp:txBody>
      <dsp:txXfrm>
        <a:off x="7229475" y="39687"/>
        <a:ext cx="3286125" cy="1971675"/>
      </dsp:txXfrm>
    </dsp:sp>
    <dsp:sp modelId="{DF60BE10-6232-4F0C-9A23-C4DCB2990586}">
      <dsp:nvSpPr>
        <dsp:cNvPr id="0" name=""/>
        <dsp:cNvSpPr/>
      </dsp:nvSpPr>
      <dsp:spPr>
        <a:xfrm>
          <a:off x="1807368" y="2339975"/>
          <a:ext cx="3286125" cy="1971675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500" kern="1200" dirty="0"/>
            <a:t>ЗЕКЕТ БЕРУУ</a:t>
          </a:r>
        </a:p>
      </dsp:txBody>
      <dsp:txXfrm>
        <a:off x="1807368" y="2339975"/>
        <a:ext cx="3286125" cy="1971675"/>
      </dsp:txXfrm>
    </dsp:sp>
    <dsp:sp modelId="{A742955C-8D08-4DBF-90F1-F7A17691729A}">
      <dsp:nvSpPr>
        <dsp:cNvPr id="0" name=""/>
        <dsp:cNvSpPr/>
      </dsp:nvSpPr>
      <dsp:spPr>
        <a:xfrm>
          <a:off x="5350764" y="2313475"/>
          <a:ext cx="3286125" cy="1971675"/>
        </a:xfrm>
        <a:prstGeom prst="rect">
          <a:avLst/>
        </a:prstGeom>
        <a:solidFill>
          <a:srgbClr val="FFFF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500" kern="1200" dirty="0">
              <a:solidFill>
                <a:schemeClr val="accent1">
                  <a:lumMod val="75000"/>
                </a:schemeClr>
              </a:solidFill>
            </a:rPr>
            <a:t>АЖЫГА БАРУУ</a:t>
          </a:r>
        </a:p>
      </dsp:txBody>
      <dsp:txXfrm>
        <a:off x="5350764" y="2313475"/>
        <a:ext cx="3286125" cy="19716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8051FFFE-81EE-43D0-B728-80CEDB54BD58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AEE7A-DC41-4C70-80D7-13E38084DAD1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7763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1FFFE-81EE-43D0-B728-80CEDB54BD58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AEE7A-DC41-4C70-80D7-13E38084D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128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1FFFE-81EE-43D0-B728-80CEDB54BD58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AEE7A-DC41-4C70-80D7-13E38084DAD1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8432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1FFFE-81EE-43D0-B728-80CEDB54BD58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AEE7A-DC41-4C70-80D7-13E38084D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6173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1FFFE-81EE-43D0-B728-80CEDB54BD58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AEE7A-DC41-4C70-80D7-13E38084DAD1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2999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1FFFE-81EE-43D0-B728-80CEDB54BD58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AEE7A-DC41-4C70-80D7-13E38084D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528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1FFFE-81EE-43D0-B728-80CEDB54BD58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AEE7A-DC41-4C70-80D7-13E38084D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6767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1FFFE-81EE-43D0-B728-80CEDB54BD58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AEE7A-DC41-4C70-80D7-13E38084D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8743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1FFFE-81EE-43D0-B728-80CEDB54BD58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AEE7A-DC41-4C70-80D7-13E38084D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981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1FFFE-81EE-43D0-B728-80CEDB54BD58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AEE7A-DC41-4C70-80D7-13E38084DA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2265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1FFFE-81EE-43D0-B728-80CEDB54BD58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6AEE7A-DC41-4C70-80D7-13E38084DAD1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1135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8051FFFE-81EE-43D0-B728-80CEDB54BD58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B56AEE7A-DC41-4C70-80D7-13E38084DAD1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7045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03487BFB-901F-4FC8-9EBB-24DD268795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8958" y="981513"/>
            <a:ext cx="9907397" cy="1862356"/>
          </a:xfrm>
        </p:spPr>
        <p:txBody>
          <a:bodyPr>
            <a:normAutofit/>
          </a:bodyPr>
          <a:lstStyle/>
          <a:p>
            <a:pPr algn="ctr"/>
            <a:r>
              <a:rPr lang="ky-KG" dirty="0"/>
              <a:t>9-КЛАССТЫН ОКУУЧУЛАР ҮЧҮН</a:t>
            </a:r>
            <a:br>
              <a:rPr lang="ky-KG" dirty="0"/>
            </a:br>
            <a:endParaRPr lang="ru-RU" dirty="0"/>
          </a:p>
        </p:txBody>
      </p:sp>
      <p:sp>
        <p:nvSpPr>
          <p:cNvPr id="7" name="Подзаголовок 6">
            <a:extLst>
              <a:ext uri="{FF2B5EF4-FFF2-40B4-BE49-F238E27FC236}">
                <a16:creationId xmlns:a16="http://schemas.microsoft.com/office/drawing/2014/main" id="{3008BBDA-0376-4AA0-B5E2-3E14DA0804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4734" y="3540154"/>
            <a:ext cx="10159068" cy="2883023"/>
          </a:xfrm>
        </p:spPr>
        <p:txBody>
          <a:bodyPr>
            <a:normAutofit/>
          </a:bodyPr>
          <a:lstStyle/>
          <a:p>
            <a:pPr algn="ctr"/>
            <a:r>
              <a:rPr lang="ky-KG" sz="5000" dirty="0"/>
              <a:t>ПРЕДМЕТ:«ДИНДЕРДИН ӨНҮГҮҮ</a:t>
            </a:r>
          </a:p>
          <a:p>
            <a:pPr algn="ctr"/>
            <a:r>
              <a:rPr lang="ky-KG" sz="5000" dirty="0"/>
              <a:t>ТАРЫХЫ»</a:t>
            </a:r>
            <a:endParaRPr lang="ru-RU" sz="5000" dirty="0"/>
          </a:p>
        </p:txBody>
      </p:sp>
    </p:spTree>
    <p:extLst>
      <p:ext uri="{BB962C8B-B14F-4D97-AF65-F5344CB8AC3E}">
        <p14:creationId xmlns:p14="http://schemas.microsoft.com/office/powerpoint/2010/main" val="5850143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8" y="172016"/>
            <a:ext cx="9720072" cy="1912816"/>
          </a:xfrm>
        </p:spPr>
        <p:txBody>
          <a:bodyPr/>
          <a:lstStyle/>
          <a:p>
            <a:pPr algn="ctr"/>
            <a:r>
              <a:rPr lang="ru-RU" b="1" dirty="0"/>
              <a:t>НАМАЗ ОКУУ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128" y="1373315"/>
            <a:ext cx="10296334" cy="5484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73934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" y="-395288"/>
            <a:ext cx="10515600" cy="8915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71536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ЗЕКЕТ БЕРУУ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Admin\Downloads\зеке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2525"/>
            <a:ext cx="12192000" cy="541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39528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АЖЫГА БАРУУ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Admin\Downloads\ажылы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1343025"/>
            <a:ext cx="12192000" cy="722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3757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ИБАДАТТЫН МААНИЛҮҮЛҮГҮ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000" b="1" dirty="0"/>
              <a:t>	</a:t>
            </a:r>
            <a:r>
              <a:rPr lang="ru-RU" sz="2000" b="1" dirty="0" err="1"/>
              <a:t>Ибадаттын</a:t>
            </a:r>
            <a:r>
              <a:rPr lang="ru-RU" sz="2000" b="1" dirty="0"/>
              <a:t> </a:t>
            </a:r>
            <a:r>
              <a:rPr lang="ru-RU" sz="2000" b="1" dirty="0" err="1"/>
              <a:t>өзөгү</a:t>
            </a:r>
            <a:r>
              <a:rPr lang="ru-RU" sz="2000" b="1" dirty="0"/>
              <a:t> – </a:t>
            </a:r>
            <a:r>
              <a:rPr lang="ru-RU" sz="2000" b="1" dirty="0" err="1"/>
              <a:t>ыклас.Ибадат</a:t>
            </a:r>
            <a:r>
              <a:rPr lang="ru-RU" sz="2000" b="1" dirty="0"/>
              <a:t> Алла </a:t>
            </a:r>
            <a:r>
              <a:rPr lang="ru-RU" sz="2000" b="1" dirty="0" err="1"/>
              <a:t>Таала</a:t>
            </a:r>
            <a:r>
              <a:rPr lang="ru-RU" sz="2000" b="1" dirty="0"/>
              <a:t> </a:t>
            </a:r>
            <a:r>
              <a:rPr lang="ru-RU" sz="2000" b="1" dirty="0" err="1"/>
              <a:t>буюрганы</a:t>
            </a:r>
            <a:r>
              <a:rPr lang="ru-RU" sz="2000" b="1" dirty="0"/>
              <a:t> </a:t>
            </a:r>
            <a:r>
              <a:rPr lang="ru-RU" sz="2000" b="1" dirty="0" err="1"/>
              <a:t>үчүн</a:t>
            </a:r>
            <a:r>
              <a:rPr lang="ru-RU" sz="2000" b="1" dirty="0"/>
              <a:t> </a:t>
            </a:r>
            <a:r>
              <a:rPr lang="ru-RU" sz="2000" b="1" dirty="0" err="1"/>
              <a:t>гана</a:t>
            </a:r>
            <a:r>
              <a:rPr lang="ru-RU" sz="2000" b="1" dirty="0"/>
              <a:t> </a:t>
            </a:r>
            <a:r>
              <a:rPr lang="ru-RU" sz="2000" b="1" dirty="0" err="1"/>
              <a:t>кылынышы</a:t>
            </a:r>
            <a:r>
              <a:rPr lang="ru-RU" sz="2000" b="1" dirty="0"/>
              <a:t> </a:t>
            </a:r>
            <a:r>
              <a:rPr lang="ru-RU" sz="2000" b="1" dirty="0" err="1"/>
              <a:t>керек</a:t>
            </a:r>
            <a:r>
              <a:rPr lang="ru-RU" sz="2000" b="1" dirty="0"/>
              <a:t>. </a:t>
            </a:r>
            <a:r>
              <a:rPr lang="ru-RU" sz="2000" b="1" dirty="0" err="1"/>
              <a:t>Мындан</a:t>
            </a:r>
            <a:r>
              <a:rPr lang="ru-RU" sz="2000" b="1" dirty="0"/>
              <a:t> башка </a:t>
            </a:r>
            <a:r>
              <a:rPr lang="ru-RU" sz="2000" b="1" dirty="0" err="1"/>
              <a:t>ниет</a:t>
            </a:r>
            <a:r>
              <a:rPr lang="ru-RU" sz="2000" b="1" dirty="0"/>
              <a:t> </a:t>
            </a:r>
            <a:r>
              <a:rPr lang="ru-RU" sz="2000" b="1" dirty="0" err="1"/>
              <a:t>менен</a:t>
            </a:r>
            <a:r>
              <a:rPr lang="ru-RU" sz="2000" b="1" dirty="0"/>
              <a:t>, </a:t>
            </a:r>
            <a:r>
              <a:rPr lang="ru-RU" sz="2000" b="1" dirty="0" err="1"/>
              <a:t>мисалы</a:t>
            </a:r>
            <a:r>
              <a:rPr lang="ru-RU" sz="2000" b="1" dirty="0"/>
              <a:t>, </a:t>
            </a:r>
            <a:r>
              <a:rPr lang="ru-RU" sz="2000" b="1" dirty="0" err="1"/>
              <a:t>бирөөгө</a:t>
            </a:r>
            <a:r>
              <a:rPr lang="ru-RU" sz="2000" b="1" dirty="0"/>
              <a:t> </a:t>
            </a:r>
            <a:r>
              <a:rPr lang="ru-RU" sz="2000" b="1" dirty="0" err="1"/>
              <a:t>жагынуу</a:t>
            </a:r>
            <a:r>
              <a:rPr lang="ru-RU" sz="2000" b="1" dirty="0"/>
              <a:t>, </a:t>
            </a:r>
            <a:r>
              <a:rPr lang="ru-RU" sz="2000" b="1" dirty="0" err="1"/>
              <a:t>элге</a:t>
            </a:r>
            <a:r>
              <a:rPr lang="ru-RU" sz="2000" b="1" dirty="0"/>
              <a:t> </a:t>
            </a:r>
            <a:r>
              <a:rPr lang="ru-RU" sz="2000" b="1" dirty="0" err="1"/>
              <a:t>көрүнүү</a:t>
            </a:r>
            <a:r>
              <a:rPr lang="ru-RU" sz="2000" b="1" dirty="0"/>
              <a:t>, </a:t>
            </a:r>
            <a:r>
              <a:rPr lang="ru-RU" sz="2000" b="1" dirty="0" err="1"/>
              <a:t>мактануу</a:t>
            </a:r>
            <a:r>
              <a:rPr lang="ru-RU" sz="2000" b="1" dirty="0"/>
              <a:t> </a:t>
            </a:r>
            <a:r>
              <a:rPr lang="ru-RU" sz="2000" b="1" dirty="0" err="1"/>
              <a:t>сыяктуу</a:t>
            </a:r>
            <a:r>
              <a:rPr lang="ru-RU" sz="2000" b="1" dirty="0"/>
              <a:t> </a:t>
            </a:r>
            <a:r>
              <a:rPr lang="ru-RU" sz="2000" b="1" dirty="0" err="1"/>
              <a:t>кандайдыр</a:t>
            </a:r>
            <a:r>
              <a:rPr lang="ru-RU" sz="2000" b="1" dirty="0"/>
              <a:t> </a:t>
            </a:r>
            <a:r>
              <a:rPr lang="ru-RU" sz="2000" b="1" dirty="0" err="1"/>
              <a:t>бир</a:t>
            </a:r>
            <a:r>
              <a:rPr lang="ru-RU" sz="2000" b="1" dirty="0"/>
              <a:t> </a:t>
            </a:r>
            <a:r>
              <a:rPr lang="ru-RU" sz="2000" b="1" dirty="0" err="1"/>
              <a:t>жеке</a:t>
            </a:r>
            <a:r>
              <a:rPr lang="ru-RU" sz="2000" b="1" dirty="0"/>
              <a:t> </a:t>
            </a:r>
            <a:r>
              <a:rPr lang="ru-RU" sz="2000" b="1" dirty="0" err="1"/>
              <a:t>кызыкчылыктар</a:t>
            </a:r>
            <a:r>
              <a:rPr lang="ru-RU" sz="2000" b="1" dirty="0"/>
              <a:t> </a:t>
            </a:r>
            <a:r>
              <a:rPr lang="ru-RU" sz="2000" b="1" dirty="0" err="1"/>
              <a:t>үчүн</a:t>
            </a:r>
            <a:r>
              <a:rPr lang="ru-RU" sz="2000" b="1" dirty="0"/>
              <a:t> </a:t>
            </a:r>
            <a:r>
              <a:rPr lang="ru-RU" sz="2000" b="1" dirty="0" err="1"/>
              <a:t>кылынган</a:t>
            </a:r>
            <a:r>
              <a:rPr lang="ru-RU" sz="2000" b="1" dirty="0"/>
              <a:t> </a:t>
            </a:r>
            <a:r>
              <a:rPr lang="ru-RU" sz="2000" b="1" dirty="0" err="1"/>
              <a:t>ибадат</a:t>
            </a:r>
            <a:r>
              <a:rPr lang="ru-RU" sz="2000" b="1" dirty="0"/>
              <a:t> </a:t>
            </a:r>
            <a:r>
              <a:rPr lang="ru-RU" sz="2000" b="1" dirty="0" err="1"/>
              <a:t>кабыл</a:t>
            </a:r>
            <a:r>
              <a:rPr lang="ru-RU" sz="2000" b="1" dirty="0"/>
              <a:t> </a:t>
            </a:r>
            <a:r>
              <a:rPr lang="ru-RU" sz="2000" b="1" dirty="0" err="1"/>
              <a:t>болбойт</a:t>
            </a:r>
            <a:r>
              <a:rPr lang="ru-RU" sz="2000" b="1" dirty="0"/>
              <a:t>. </a:t>
            </a:r>
            <a:r>
              <a:rPr lang="ru-RU" sz="2000" b="1" dirty="0" err="1"/>
              <a:t>Орозо</a:t>
            </a:r>
            <a:r>
              <a:rPr lang="ru-RU" sz="2000" b="1" dirty="0"/>
              <a:t> </a:t>
            </a:r>
            <a:r>
              <a:rPr lang="ru-RU" sz="2000" b="1" dirty="0" err="1"/>
              <a:t>арыктоо</a:t>
            </a:r>
            <a:r>
              <a:rPr lang="ru-RU" sz="2000" b="1" dirty="0"/>
              <a:t> </a:t>
            </a:r>
            <a:r>
              <a:rPr lang="ru-RU" sz="2000" b="1" dirty="0" err="1"/>
              <a:t>үчүн</a:t>
            </a:r>
            <a:r>
              <a:rPr lang="ru-RU" sz="2000" b="1" dirty="0"/>
              <a:t> </a:t>
            </a:r>
            <a:r>
              <a:rPr lang="ru-RU" sz="2000" b="1" dirty="0" err="1"/>
              <a:t>кармалбайт,ажылыкка</a:t>
            </a:r>
            <a:r>
              <a:rPr lang="ru-RU" sz="2000" b="1" dirty="0"/>
              <a:t> эл-</a:t>
            </a:r>
            <a:r>
              <a:rPr lang="ru-RU" sz="2000" b="1" dirty="0" err="1"/>
              <a:t>жер</a:t>
            </a:r>
            <a:r>
              <a:rPr lang="ru-RU" sz="2000" b="1" dirty="0"/>
              <a:t> </a:t>
            </a:r>
            <a:r>
              <a:rPr lang="ru-RU" sz="2000" b="1" dirty="0" err="1"/>
              <a:t>көрүш</a:t>
            </a:r>
            <a:r>
              <a:rPr lang="ru-RU" sz="2000" b="1" dirty="0"/>
              <a:t> </a:t>
            </a:r>
            <a:r>
              <a:rPr lang="ru-RU" sz="2000" b="1" dirty="0" err="1"/>
              <a:t>үчүн</a:t>
            </a:r>
            <a:r>
              <a:rPr lang="ru-RU" sz="2000" b="1" dirty="0"/>
              <a:t> же </a:t>
            </a:r>
            <a:r>
              <a:rPr lang="ru-RU" sz="2000" b="1" dirty="0" err="1"/>
              <a:t>саякат</a:t>
            </a:r>
            <a:r>
              <a:rPr lang="ru-RU" sz="2000" b="1" dirty="0"/>
              <a:t> </a:t>
            </a:r>
            <a:r>
              <a:rPr lang="ru-RU" sz="2000" b="1" dirty="0" err="1"/>
              <a:t>үчүн</a:t>
            </a:r>
            <a:r>
              <a:rPr lang="ru-RU" sz="2000" b="1" dirty="0"/>
              <a:t> </a:t>
            </a:r>
            <a:r>
              <a:rPr lang="ru-RU" sz="2000" b="1" dirty="0" err="1"/>
              <a:t>барбайт</a:t>
            </a:r>
            <a:r>
              <a:rPr lang="ru-RU" sz="2000" b="1" dirty="0"/>
              <a:t>, ал </a:t>
            </a:r>
            <a:r>
              <a:rPr lang="ru-RU" sz="2000" b="1" dirty="0" err="1"/>
              <a:t>эми</a:t>
            </a:r>
            <a:r>
              <a:rPr lang="ru-RU" sz="2000" b="1" dirty="0"/>
              <a:t> </a:t>
            </a:r>
            <a:r>
              <a:rPr lang="ru-RU" sz="2000" b="1" dirty="0" err="1"/>
              <a:t>садага</a:t>
            </a:r>
            <a:r>
              <a:rPr lang="ru-RU" sz="2000" b="1" dirty="0"/>
              <a:t> </a:t>
            </a:r>
            <a:r>
              <a:rPr lang="ru-RU" sz="2000" b="1" dirty="0" err="1"/>
              <a:t>элге</a:t>
            </a:r>
            <a:r>
              <a:rPr lang="ru-RU" sz="2000" b="1" dirty="0"/>
              <a:t> </a:t>
            </a:r>
            <a:r>
              <a:rPr lang="ru-RU" sz="2000" b="1" dirty="0" err="1"/>
              <a:t>мактаныш</a:t>
            </a:r>
            <a:r>
              <a:rPr lang="ru-RU" sz="2000" b="1" dirty="0"/>
              <a:t> </a:t>
            </a:r>
            <a:r>
              <a:rPr lang="ru-RU" sz="2000" b="1" dirty="0" err="1"/>
              <a:t>үчүн</a:t>
            </a:r>
            <a:r>
              <a:rPr lang="ru-RU" sz="2000" b="1" dirty="0"/>
              <a:t> </a:t>
            </a:r>
            <a:r>
              <a:rPr lang="ru-RU" sz="2000" b="1" dirty="0" err="1"/>
              <a:t>берилбейт</a:t>
            </a:r>
            <a:r>
              <a:rPr lang="ru-RU" sz="2000" b="1" dirty="0"/>
              <a:t>.</a:t>
            </a:r>
          </a:p>
          <a:p>
            <a:pPr marL="0" indent="0">
              <a:buNone/>
            </a:pPr>
            <a:r>
              <a:rPr lang="ru-RU" sz="2000" b="1" dirty="0"/>
              <a:t>	Алла </a:t>
            </a:r>
            <a:r>
              <a:rPr lang="ru-RU" sz="2000" b="1" dirty="0" err="1"/>
              <a:t>Таала</a:t>
            </a:r>
            <a:r>
              <a:rPr lang="ru-RU" sz="2000" b="1" dirty="0"/>
              <a:t> </a:t>
            </a:r>
            <a:r>
              <a:rPr lang="ru-RU" sz="2000" b="1" dirty="0" err="1"/>
              <a:t>талап</a:t>
            </a:r>
            <a:r>
              <a:rPr lang="ru-RU" sz="2000" b="1" dirty="0"/>
              <a:t> </a:t>
            </a:r>
            <a:r>
              <a:rPr lang="ru-RU" sz="2000" b="1" dirty="0" err="1"/>
              <a:t>кылып</a:t>
            </a:r>
            <a:r>
              <a:rPr lang="ru-RU" sz="2000" b="1" dirty="0"/>
              <a:t>, </a:t>
            </a:r>
            <a:r>
              <a:rPr lang="ru-RU" sz="2000" b="1" dirty="0" err="1"/>
              <a:t>пайгамбарлар</a:t>
            </a:r>
            <a:r>
              <a:rPr lang="ru-RU" sz="2000" b="1" dirty="0"/>
              <a:t> </a:t>
            </a:r>
            <a:r>
              <a:rPr lang="ru-RU" sz="2000" b="1" dirty="0" err="1"/>
              <a:t>үйрөтүп</a:t>
            </a:r>
            <a:r>
              <a:rPr lang="ru-RU" sz="2000" b="1" dirty="0"/>
              <a:t> </a:t>
            </a:r>
            <a:r>
              <a:rPr lang="ru-RU" sz="2000" b="1" dirty="0" err="1"/>
              <a:t>кеткен</a:t>
            </a:r>
            <a:r>
              <a:rPr lang="ru-RU" sz="2000" b="1" dirty="0"/>
              <a:t> </a:t>
            </a:r>
            <a:r>
              <a:rPr lang="ru-RU" sz="2000" b="1" dirty="0" err="1"/>
              <a:t>ибадаттар</a:t>
            </a:r>
            <a:r>
              <a:rPr lang="ru-RU" sz="2000" b="1" dirty="0"/>
              <a:t> </a:t>
            </a:r>
            <a:r>
              <a:rPr lang="ru-RU" sz="2000" b="1" dirty="0" err="1"/>
              <a:t>адам</a:t>
            </a:r>
            <a:r>
              <a:rPr lang="ru-RU" sz="2000" b="1" dirty="0"/>
              <a:t> </a:t>
            </a:r>
            <a:r>
              <a:rPr lang="ru-RU" sz="2000" b="1" dirty="0" err="1"/>
              <a:t>баласына</a:t>
            </a:r>
            <a:r>
              <a:rPr lang="ru-RU" sz="2000" b="1" dirty="0"/>
              <a:t> </a:t>
            </a:r>
            <a:r>
              <a:rPr lang="ru-RU" sz="2000" b="1" dirty="0" err="1"/>
              <a:t>томонку</a:t>
            </a:r>
            <a:r>
              <a:rPr lang="ru-RU" sz="2000" b="1" dirty="0"/>
              <a:t> </a:t>
            </a:r>
            <a:r>
              <a:rPr lang="ru-RU" sz="2000" b="1" dirty="0" err="1"/>
              <a:t>сапаттарды</a:t>
            </a:r>
            <a:r>
              <a:rPr lang="ru-RU" sz="2000" b="1" dirty="0"/>
              <a:t> </a:t>
            </a:r>
            <a:r>
              <a:rPr lang="ru-RU" sz="2000" b="1" dirty="0" err="1"/>
              <a:t>уйротуп</a:t>
            </a:r>
            <a:r>
              <a:rPr lang="ru-RU" sz="2000" b="1" dirty="0"/>
              <a:t>, </a:t>
            </a:r>
            <a:r>
              <a:rPr lang="ru-RU" sz="2000" b="1" dirty="0" err="1"/>
              <a:t>дагыда</a:t>
            </a:r>
            <a:r>
              <a:rPr lang="ru-RU" sz="2000" b="1" dirty="0"/>
              <a:t> </a:t>
            </a:r>
            <a:r>
              <a:rPr lang="ru-RU" sz="2000" b="1" dirty="0" err="1"/>
              <a:t>бекемдейт</a:t>
            </a:r>
            <a:r>
              <a:rPr lang="ru-RU" sz="2000" b="1" dirty="0"/>
              <a:t>. </a:t>
            </a:r>
            <a:r>
              <a:rPr lang="ru-RU" sz="2000" b="1" dirty="0" err="1"/>
              <a:t>Мисалы</a:t>
            </a:r>
            <a:r>
              <a:rPr lang="ru-RU" sz="2000" b="1" dirty="0"/>
              <a:t>, </a:t>
            </a:r>
            <a:r>
              <a:rPr lang="ru-RU" sz="2000" b="1" dirty="0" err="1"/>
              <a:t>күндө</a:t>
            </a:r>
            <a:r>
              <a:rPr lang="ru-RU" sz="2000" b="1" dirty="0"/>
              <a:t> </a:t>
            </a:r>
            <a:r>
              <a:rPr lang="ru-RU" sz="2000" b="1" dirty="0" err="1"/>
              <a:t>беш</a:t>
            </a:r>
            <a:r>
              <a:rPr lang="ru-RU" sz="2000" b="1" dirty="0"/>
              <a:t> </a:t>
            </a:r>
            <a:r>
              <a:rPr lang="ru-RU" sz="2000" b="1" dirty="0" err="1"/>
              <a:t>маал</a:t>
            </a:r>
            <a:r>
              <a:rPr lang="ru-RU" sz="2000" b="1" dirty="0"/>
              <a:t> намаз </a:t>
            </a:r>
            <a:r>
              <a:rPr lang="ru-RU" sz="2000" b="1" dirty="0" err="1"/>
              <a:t>окуу</a:t>
            </a:r>
            <a:r>
              <a:rPr lang="ru-RU" sz="2000" b="1" dirty="0"/>
              <a:t> </a:t>
            </a:r>
            <a:r>
              <a:rPr lang="ru-RU" sz="2000" b="1" dirty="0" err="1"/>
              <a:t>кишиге</a:t>
            </a:r>
            <a:r>
              <a:rPr lang="ru-RU" sz="2000" b="1" dirty="0"/>
              <a:t> </a:t>
            </a:r>
            <a:r>
              <a:rPr lang="ru-RU" sz="2000" b="1" dirty="0" err="1"/>
              <a:t>жоопкерчиликти</a:t>
            </a:r>
            <a:r>
              <a:rPr lang="ru-RU" sz="2000" b="1" dirty="0"/>
              <a:t>, </a:t>
            </a:r>
            <a:r>
              <a:rPr lang="ru-RU" sz="2000" b="1" dirty="0" err="1"/>
              <a:t>туруктуулукту</a:t>
            </a:r>
            <a:r>
              <a:rPr lang="ru-RU" sz="2000" b="1" dirty="0"/>
              <a:t>, </a:t>
            </a:r>
            <a:r>
              <a:rPr lang="ru-RU" sz="2000" b="1" dirty="0" err="1"/>
              <a:t>тактыкты</a:t>
            </a:r>
            <a:r>
              <a:rPr lang="ru-RU" sz="2000" b="1" dirty="0"/>
              <a:t> </a:t>
            </a:r>
            <a:r>
              <a:rPr lang="ru-RU" sz="2000" b="1" dirty="0" err="1"/>
              <a:t>үйрөтсө</a:t>
            </a:r>
            <a:r>
              <a:rPr lang="ru-RU" sz="2000" b="1" dirty="0"/>
              <a:t>, намаз </a:t>
            </a:r>
            <a:r>
              <a:rPr lang="ru-RU" sz="2000" b="1" dirty="0" err="1"/>
              <a:t>окуу</a:t>
            </a:r>
            <a:r>
              <a:rPr lang="ru-RU" sz="2000" b="1" dirty="0"/>
              <a:t> </a:t>
            </a:r>
            <a:r>
              <a:rPr lang="ru-RU" sz="2000" b="1" dirty="0" err="1"/>
              <a:t>үчүн</a:t>
            </a:r>
            <a:r>
              <a:rPr lang="ru-RU" sz="2000" b="1" dirty="0"/>
              <a:t> </a:t>
            </a:r>
            <a:r>
              <a:rPr lang="ru-RU" sz="2000" b="1" dirty="0" err="1"/>
              <a:t>даарат</a:t>
            </a:r>
            <a:r>
              <a:rPr lang="ru-RU" sz="2000" b="1" dirty="0"/>
              <a:t> </a:t>
            </a:r>
            <a:r>
              <a:rPr lang="ru-RU" sz="2000" b="1" dirty="0" err="1"/>
              <a:t>алуу</a:t>
            </a:r>
            <a:r>
              <a:rPr lang="ru-RU" sz="2000" b="1" dirty="0"/>
              <a:t> </a:t>
            </a:r>
            <a:r>
              <a:rPr lang="ru-RU" sz="2000" b="1" dirty="0" err="1"/>
              <a:t>кишини</a:t>
            </a:r>
            <a:r>
              <a:rPr lang="ru-RU" sz="2000" b="1" dirty="0"/>
              <a:t> </a:t>
            </a:r>
            <a:r>
              <a:rPr lang="ru-RU" sz="2000" b="1" dirty="0" err="1"/>
              <a:t>тазалыкка</a:t>
            </a:r>
            <a:r>
              <a:rPr lang="ru-RU" sz="2000" b="1" dirty="0"/>
              <a:t>, </a:t>
            </a:r>
            <a:r>
              <a:rPr lang="ru-RU" sz="2000" b="1" dirty="0" err="1"/>
              <a:t>кийим-кечесин</a:t>
            </a:r>
            <a:r>
              <a:rPr lang="ru-RU" sz="2000" b="1" dirty="0"/>
              <a:t> таза </a:t>
            </a:r>
            <a:r>
              <a:rPr lang="ru-RU" sz="2000" b="1" dirty="0" err="1"/>
              <a:t>кармоого</a:t>
            </a:r>
            <a:r>
              <a:rPr lang="ru-RU" sz="2000" b="1" dirty="0"/>
              <a:t> </a:t>
            </a:r>
            <a:r>
              <a:rPr lang="ru-RU" sz="2000" b="1" dirty="0" err="1"/>
              <a:t>үндөйт</a:t>
            </a:r>
            <a:r>
              <a:rPr lang="ru-RU" sz="2000" b="1" dirty="0"/>
              <a:t>. Ал </a:t>
            </a:r>
            <a:r>
              <a:rPr lang="ru-RU" sz="2000" b="1" dirty="0" err="1"/>
              <a:t>эми</a:t>
            </a:r>
            <a:r>
              <a:rPr lang="ru-RU" sz="2000" b="1" dirty="0"/>
              <a:t> </a:t>
            </a:r>
            <a:r>
              <a:rPr lang="ru-RU" sz="2000" b="1" dirty="0" err="1"/>
              <a:t>орозо</a:t>
            </a:r>
            <a:r>
              <a:rPr lang="ru-RU" sz="2000" b="1" dirty="0"/>
              <a:t> </a:t>
            </a:r>
            <a:r>
              <a:rPr lang="ru-RU" sz="2000" b="1" dirty="0" err="1"/>
              <a:t>кишини</a:t>
            </a:r>
            <a:r>
              <a:rPr lang="ru-RU" sz="2000" b="1" dirty="0"/>
              <a:t> </a:t>
            </a:r>
            <a:r>
              <a:rPr lang="ru-RU" sz="2000" b="1" dirty="0" err="1"/>
              <a:t>шүгүрчүлүккө</a:t>
            </a:r>
            <a:r>
              <a:rPr lang="ru-RU" sz="2000" b="1" dirty="0"/>
              <a:t>, </a:t>
            </a:r>
            <a:r>
              <a:rPr lang="ru-RU" sz="2000" b="1" dirty="0" err="1"/>
              <a:t>сабырдуулукка</a:t>
            </a:r>
            <a:r>
              <a:rPr lang="ru-RU" sz="2000" b="1" dirty="0"/>
              <a:t>, </a:t>
            </a:r>
            <a:r>
              <a:rPr lang="ru-RU" sz="2000" b="1" dirty="0" err="1"/>
              <a:t>ден</a:t>
            </a:r>
            <a:r>
              <a:rPr lang="ru-RU" sz="2000" b="1" dirty="0"/>
              <a:t> </a:t>
            </a:r>
            <a:r>
              <a:rPr lang="ru-RU" sz="2000" b="1" dirty="0" err="1"/>
              <a:t>соолуктун</a:t>
            </a:r>
            <a:r>
              <a:rPr lang="ru-RU" sz="2000" b="1" dirty="0"/>
              <a:t> </a:t>
            </a:r>
            <a:r>
              <a:rPr lang="ru-RU" sz="2000" b="1" dirty="0" err="1"/>
              <a:t>кадырын</a:t>
            </a:r>
            <a:r>
              <a:rPr lang="ru-RU" sz="2000" b="1" dirty="0"/>
              <a:t> </a:t>
            </a:r>
            <a:r>
              <a:rPr lang="ru-RU" sz="2000" b="1" dirty="0" err="1"/>
              <a:t>билүүгө</a:t>
            </a:r>
            <a:r>
              <a:rPr lang="ru-RU" sz="2000" b="1" dirty="0"/>
              <a:t> </a:t>
            </a:r>
            <a:r>
              <a:rPr lang="ru-RU" sz="2000" b="1" dirty="0" err="1"/>
              <a:t>чакырат</a:t>
            </a:r>
            <a:r>
              <a:rPr lang="ru-RU" sz="2000" b="1" dirty="0"/>
              <a:t>. </a:t>
            </a:r>
            <a:r>
              <a:rPr lang="ru-RU" sz="2000" b="1" dirty="0" err="1"/>
              <a:t>Айрыкча</a:t>
            </a:r>
            <a:r>
              <a:rPr lang="ru-RU" sz="2000" b="1" dirty="0"/>
              <a:t> </a:t>
            </a:r>
            <a:r>
              <a:rPr lang="ru-RU" sz="2000" b="1" dirty="0" err="1"/>
              <a:t>орозо</a:t>
            </a:r>
            <a:r>
              <a:rPr lang="ru-RU" sz="2000" b="1" dirty="0"/>
              <a:t> </a:t>
            </a:r>
            <a:r>
              <a:rPr lang="ru-RU" sz="2000" b="1" dirty="0" err="1"/>
              <a:t>кармаган</a:t>
            </a:r>
            <a:r>
              <a:rPr lang="ru-RU" sz="2000" b="1" dirty="0"/>
              <a:t> киши </a:t>
            </a:r>
            <a:r>
              <a:rPr lang="ru-RU" sz="2000" b="1" dirty="0" err="1"/>
              <a:t>ачка</a:t>
            </a:r>
            <a:r>
              <a:rPr lang="ru-RU" sz="2000" b="1" dirty="0"/>
              <a:t> </a:t>
            </a:r>
            <a:r>
              <a:rPr lang="ru-RU" sz="2000" b="1" dirty="0" err="1"/>
              <a:t>жүргөн</a:t>
            </a:r>
            <a:r>
              <a:rPr lang="ru-RU" sz="2000" b="1" dirty="0"/>
              <a:t> </a:t>
            </a:r>
            <a:r>
              <a:rPr lang="ru-RU" sz="2000" b="1" dirty="0" err="1"/>
              <a:t>кедей-кембагалдын</a:t>
            </a:r>
            <a:r>
              <a:rPr lang="ru-RU" sz="2000" b="1" dirty="0"/>
              <a:t> </a:t>
            </a:r>
            <a:r>
              <a:rPr lang="ru-RU" sz="2000" b="1" dirty="0" err="1"/>
              <a:t>абалын</a:t>
            </a:r>
            <a:r>
              <a:rPr lang="ru-RU" sz="2000" b="1" dirty="0"/>
              <a:t> </a:t>
            </a:r>
            <a:r>
              <a:rPr lang="ru-RU" sz="2000" b="1" dirty="0" err="1"/>
              <a:t>түшүнүп</a:t>
            </a:r>
            <a:r>
              <a:rPr lang="ru-RU" sz="2000" b="1" dirty="0"/>
              <a:t>, </a:t>
            </a:r>
            <a:r>
              <a:rPr lang="ru-RU" sz="2000" b="1" dirty="0" err="1"/>
              <a:t>алар</a:t>
            </a:r>
            <a:r>
              <a:rPr lang="ru-RU" sz="2000" b="1" dirty="0"/>
              <a:t> </a:t>
            </a:r>
            <a:r>
              <a:rPr lang="ru-RU" sz="2000" b="1" dirty="0" err="1"/>
              <a:t>менен</a:t>
            </a:r>
            <a:r>
              <a:rPr lang="ru-RU" sz="2000" b="1" dirty="0"/>
              <a:t> </a:t>
            </a:r>
            <a:r>
              <a:rPr lang="ru-RU" sz="2000" b="1" dirty="0" err="1"/>
              <a:t>тамак-ашын</a:t>
            </a:r>
            <a:r>
              <a:rPr lang="ru-RU" sz="2000" b="1" dirty="0"/>
              <a:t> </a:t>
            </a:r>
            <a:r>
              <a:rPr lang="ru-RU" sz="2000" b="1" dirty="0" err="1"/>
              <a:t>тең</a:t>
            </a:r>
            <a:r>
              <a:rPr lang="ru-RU" sz="2000" b="1" dirty="0"/>
              <a:t> </a:t>
            </a:r>
            <a:r>
              <a:rPr lang="ru-RU" sz="2000" b="1" dirty="0" err="1"/>
              <a:t>бөлүшүүгө</a:t>
            </a:r>
            <a:r>
              <a:rPr lang="ru-RU" sz="2000" b="1" dirty="0"/>
              <a:t> </a:t>
            </a:r>
            <a:r>
              <a:rPr lang="ru-RU" sz="2000" b="1" dirty="0" err="1"/>
              <a:t>маани</a:t>
            </a:r>
            <a:r>
              <a:rPr lang="ru-RU" sz="2000" b="1" dirty="0"/>
              <a:t> берет. Ал </a:t>
            </a:r>
            <a:r>
              <a:rPr lang="ru-RU" sz="2000" b="1" dirty="0" err="1"/>
              <a:t>эми</a:t>
            </a:r>
            <a:r>
              <a:rPr lang="ru-RU" sz="2000" b="1" dirty="0"/>
              <a:t> </a:t>
            </a:r>
            <a:r>
              <a:rPr lang="ru-RU" sz="2000" b="1" dirty="0" err="1"/>
              <a:t>ажылык</a:t>
            </a:r>
            <a:r>
              <a:rPr lang="ru-RU" sz="2000" b="1" dirty="0"/>
              <a:t> </a:t>
            </a:r>
            <a:r>
              <a:rPr lang="ru-RU" sz="2000" b="1" dirty="0" err="1"/>
              <a:t>пендени</a:t>
            </a:r>
            <a:r>
              <a:rPr lang="ru-RU" sz="2000" b="1" dirty="0"/>
              <a:t> </a:t>
            </a:r>
            <a:r>
              <a:rPr lang="ru-RU" sz="2000" b="1" dirty="0" err="1"/>
              <a:t>алыс</a:t>
            </a:r>
            <a:r>
              <a:rPr lang="ru-RU" sz="2000" b="1" dirty="0"/>
              <a:t> </a:t>
            </a:r>
            <a:r>
              <a:rPr lang="ru-RU" sz="2000" b="1" dirty="0" err="1"/>
              <a:t>сапарга</a:t>
            </a:r>
            <a:r>
              <a:rPr lang="ru-RU" sz="2000" b="1" dirty="0"/>
              <a:t> </a:t>
            </a:r>
            <a:r>
              <a:rPr lang="ru-RU" sz="2000" b="1" dirty="0" err="1"/>
              <a:t>аттандырып</a:t>
            </a:r>
            <a:r>
              <a:rPr lang="ru-RU" sz="2000" b="1" dirty="0"/>
              <a:t>, </a:t>
            </a:r>
            <a:r>
              <a:rPr lang="ru-RU" sz="2000" b="1" dirty="0" err="1"/>
              <a:t>жолоочулуктун</a:t>
            </a:r>
            <a:r>
              <a:rPr lang="ru-RU" sz="2000" b="1" dirty="0"/>
              <a:t>, </a:t>
            </a:r>
            <a:r>
              <a:rPr lang="ru-RU" sz="2000" b="1" dirty="0" err="1"/>
              <a:t>мусаапырлыктын</a:t>
            </a:r>
            <a:r>
              <a:rPr lang="ru-RU" sz="2000" b="1" dirty="0"/>
              <a:t> </a:t>
            </a:r>
            <a:r>
              <a:rPr lang="ru-RU" sz="2000" b="1" dirty="0" err="1"/>
              <a:t>кадырын</a:t>
            </a:r>
            <a:r>
              <a:rPr lang="ru-RU" sz="2000" b="1" dirty="0"/>
              <a:t> </a:t>
            </a:r>
            <a:r>
              <a:rPr lang="ru-RU" sz="2000" b="1" dirty="0" err="1"/>
              <a:t>түшүндүрөт</a:t>
            </a:r>
            <a:r>
              <a:rPr lang="ru-RU" sz="2000" b="1" dirty="0"/>
              <a:t>. </a:t>
            </a:r>
            <a:r>
              <a:rPr lang="ru-RU" sz="2000" b="1" dirty="0" err="1"/>
              <a:t>Дүйнө</a:t>
            </a:r>
            <a:r>
              <a:rPr lang="ru-RU" sz="2000" b="1" dirty="0"/>
              <a:t> </a:t>
            </a:r>
            <a:r>
              <a:rPr lang="ru-RU" sz="2000" b="1" dirty="0" err="1"/>
              <a:t>жүзүнүн</a:t>
            </a:r>
            <a:r>
              <a:rPr lang="ru-RU" sz="2000" b="1" dirty="0"/>
              <a:t> ар </a:t>
            </a:r>
            <a:r>
              <a:rPr lang="ru-RU" sz="2000" b="1" dirty="0" err="1"/>
              <a:t>тарабынан</a:t>
            </a:r>
            <a:r>
              <a:rPr lang="ru-RU" sz="2000" b="1" dirty="0"/>
              <a:t> </a:t>
            </a:r>
            <a:r>
              <a:rPr lang="ru-RU" sz="2000" b="1" dirty="0" err="1"/>
              <a:t>келген</a:t>
            </a:r>
            <a:r>
              <a:rPr lang="ru-RU" sz="2000" b="1" dirty="0"/>
              <a:t> </a:t>
            </a:r>
            <a:r>
              <a:rPr lang="ru-RU" sz="2000" b="1" dirty="0" err="1"/>
              <a:t>мусулмандар</a:t>
            </a:r>
            <a:r>
              <a:rPr lang="ru-RU" sz="2000" b="1" dirty="0"/>
              <a:t> </a:t>
            </a:r>
            <a:r>
              <a:rPr lang="ru-RU" sz="2000" b="1" dirty="0" err="1"/>
              <a:t>бирибирин</a:t>
            </a:r>
            <a:r>
              <a:rPr lang="ru-RU" sz="2000" b="1" dirty="0"/>
              <a:t> </a:t>
            </a:r>
            <a:r>
              <a:rPr lang="ru-RU" sz="2000" b="1" dirty="0" err="1"/>
              <a:t>таанууга</a:t>
            </a:r>
            <a:r>
              <a:rPr lang="ru-RU" sz="2000" b="1" dirty="0"/>
              <a:t> </a:t>
            </a:r>
            <a:r>
              <a:rPr lang="ru-RU" sz="2000" b="1" dirty="0" err="1"/>
              <a:t>өбөлгө</a:t>
            </a:r>
            <a:r>
              <a:rPr lang="ru-RU" sz="2000" b="1" dirty="0"/>
              <a:t> </a:t>
            </a:r>
            <a:r>
              <a:rPr lang="ru-RU" sz="2000" b="1" dirty="0" err="1"/>
              <a:t>түзөт</a:t>
            </a:r>
            <a:r>
              <a:rPr lang="ru-RU" sz="2000" b="1" dirty="0"/>
              <a:t>. </a:t>
            </a:r>
            <a:r>
              <a:rPr lang="ru-RU" sz="2000" b="1" dirty="0" err="1"/>
              <a:t>Кыскасы</a:t>
            </a:r>
            <a:r>
              <a:rPr lang="ru-RU" sz="2000" b="1" dirty="0"/>
              <a:t>, </a:t>
            </a:r>
            <a:r>
              <a:rPr lang="ru-RU" sz="2000" b="1" dirty="0" err="1"/>
              <a:t>адамзат</a:t>
            </a:r>
            <a:r>
              <a:rPr lang="ru-RU" sz="2000" b="1" dirty="0"/>
              <a:t>, </a:t>
            </a:r>
            <a:r>
              <a:rPr lang="ru-RU" sz="2000" b="1" dirty="0" err="1"/>
              <a:t>айрыкча</a:t>
            </a:r>
            <a:r>
              <a:rPr lang="ru-RU" sz="2000" b="1" dirty="0"/>
              <a:t> </a:t>
            </a:r>
            <a:r>
              <a:rPr lang="ru-RU" sz="2000" b="1" dirty="0" err="1"/>
              <a:t>мусулмандар</a:t>
            </a:r>
            <a:r>
              <a:rPr lang="ru-RU" sz="2000" b="1" dirty="0"/>
              <a:t>, </a:t>
            </a:r>
            <a:r>
              <a:rPr lang="ru-RU" sz="2000" b="1" dirty="0" err="1"/>
              <a:t>ушул</a:t>
            </a:r>
            <a:r>
              <a:rPr lang="ru-RU" sz="2000" b="1" dirty="0"/>
              <a:t> </a:t>
            </a:r>
            <a:r>
              <a:rPr lang="ru-RU" sz="2000" b="1" dirty="0" err="1"/>
              <a:t>ибадаттар</a:t>
            </a:r>
            <a:r>
              <a:rPr lang="ru-RU" sz="2000" b="1" dirty="0"/>
              <a:t> </a:t>
            </a:r>
            <a:r>
              <a:rPr lang="ru-RU" sz="2000" b="1" dirty="0" err="1"/>
              <a:t>аркылуу</a:t>
            </a:r>
            <a:r>
              <a:rPr lang="ru-RU" sz="2000" b="1" dirty="0"/>
              <a:t> </a:t>
            </a:r>
            <a:r>
              <a:rPr lang="ru-RU" sz="2000" b="1" dirty="0" err="1"/>
              <a:t>аралашып</a:t>
            </a:r>
            <a:r>
              <a:rPr lang="ru-RU" sz="2000" b="1" dirty="0"/>
              <a:t>, </a:t>
            </a:r>
            <a:r>
              <a:rPr lang="ru-RU" sz="2000" b="1" dirty="0" err="1"/>
              <a:t>бирибирине</a:t>
            </a:r>
            <a:r>
              <a:rPr lang="ru-RU" sz="2000" b="1" dirty="0"/>
              <a:t> </a:t>
            </a:r>
            <a:r>
              <a:rPr lang="ru-RU" sz="2000" b="1" dirty="0" err="1"/>
              <a:t>каралашып</a:t>
            </a:r>
            <a:r>
              <a:rPr lang="ru-RU" sz="2000" b="1" dirty="0"/>
              <a:t>, </a:t>
            </a:r>
            <a:r>
              <a:rPr lang="ru-RU" sz="2000" b="1" dirty="0" err="1"/>
              <a:t>түшүнүшүп</a:t>
            </a:r>
            <a:r>
              <a:rPr lang="ru-RU" sz="2000" b="1" dirty="0"/>
              <a:t>, </a:t>
            </a:r>
            <a:r>
              <a:rPr lang="ru-RU" sz="2000" b="1" dirty="0" err="1"/>
              <a:t>адамдык</a:t>
            </a:r>
            <a:r>
              <a:rPr lang="ru-RU" sz="2000" b="1" dirty="0"/>
              <a:t> </a:t>
            </a:r>
            <a:r>
              <a:rPr lang="ru-RU" sz="2000" b="1" dirty="0" err="1"/>
              <a:t>сапатын</a:t>
            </a:r>
            <a:r>
              <a:rPr lang="ru-RU" sz="2000" b="1" dirty="0"/>
              <a:t> </a:t>
            </a:r>
            <a:r>
              <a:rPr lang="ru-RU" sz="2000" b="1" dirty="0" err="1"/>
              <a:t>сактап</a:t>
            </a:r>
            <a:r>
              <a:rPr lang="ru-RU" sz="2000" b="1" dirty="0"/>
              <a:t> </a:t>
            </a:r>
            <a:r>
              <a:rPr lang="ru-RU" sz="2000" b="1" dirty="0" err="1"/>
              <a:t>жашаганды</a:t>
            </a:r>
            <a:r>
              <a:rPr lang="ru-RU" sz="2000" b="1" dirty="0"/>
              <a:t> </a:t>
            </a:r>
            <a:r>
              <a:rPr lang="ru-RU" sz="2000" b="1" dirty="0" err="1"/>
              <a:t>үйрөнөт</a:t>
            </a:r>
            <a:r>
              <a:rPr lang="ru-RU" sz="20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626390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9" y="585216"/>
            <a:ext cx="9720072" cy="5145628"/>
          </a:xfrm>
        </p:spPr>
        <p:txBody>
          <a:bodyPr>
            <a:normAutofit/>
          </a:bodyPr>
          <a:lstStyle/>
          <a:p>
            <a:r>
              <a:rPr lang="ru-RU" sz="2400" b="1" dirty="0"/>
              <a:t>СУРОО-ЖООПТОР МЕНЕН САБАКТЫ БЫШЫКТАЙБЫЗ: </a:t>
            </a:r>
            <a:br>
              <a:rPr lang="ru-RU" sz="2400" b="1" dirty="0"/>
            </a:br>
            <a:r>
              <a:rPr lang="ru-RU" sz="2400" b="1" dirty="0"/>
              <a:t>1)</a:t>
            </a:r>
            <a:r>
              <a:rPr lang="ru-RU" sz="2400" b="1" dirty="0" err="1"/>
              <a:t>Ибадат</a:t>
            </a:r>
            <a:r>
              <a:rPr lang="ru-RU" sz="2400" b="1" dirty="0"/>
              <a:t> </a:t>
            </a:r>
            <a:r>
              <a:rPr lang="ru-RU" sz="2400" b="1" dirty="0" err="1"/>
              <a:t>эмне</a:t>
            </a:r>
            <a:r>
              <a:rPr lang="ru-RU" sz="2400" b="1" dirty="0"/>
              <a:t>?</a:t>
            </a:r>
            <a:br>
              <a:rPr lang="ru-RU" sz="2400" b="1" dirty="0"/>
            </a:br>
            <a:r>
              <a:rPr lang="ru-RU" sz="2400" b="1" dirty="0"/>
              <a:t>2)</a:t>
            </a:r>
            <a:r>
              <a:rPr lang="ru-RU" sz="2400" b="1" dirty="0" err="1"/>
              <a:t>Ибадаттын</a:t>
            </a:r>
            <a:r>
              <a:rPr lang="ru-RU" sz="2400" b="1" dirty="0"/>
              <a:t> </a:t>
            </a:r>
            <a:r>
              <a:rPr lang="ru-RU" sz="2400" b="1" dirty="0" err="1"/>
              <a:t>тҮрлӨрҮ</a:t>
            </a:r>
            <a:r>
              <a:rPr lang="ru-RU" sz="2400" b="1" dirty="0"/>
              <a:t>, </a:t>
            </a:r>
            <a:r>
              <a:rPr lang="ru-RU" sz="2400" b="1" dirty="0" err="1"/>
              <a:t>жол-жоболорун</a:t>
            </a:r>
            <a:r>
              <a:rPr lang="ru-RU" sz="2400" b="1" dirty="0"/>
              <a:t> </a:t>
            </a:r>
            <a:r>
              <a:rPr lang="ru-RU" sz="2400" b="1" dirty="0" err="1"/>
              <a:t>чечмелегиле</a:t>
            </a:r>
            <a:r>
              <a:rPr lang="ru-RU" sz="2400" b="1" dirty="0"/>
              <a:t>?</a:t>
            </a:r>
            <a:br>
              <a:rPr lang="ru-RU" sz="2400" b="1" dirty="0"/>
            </a:br>
            <a:r>
              <a:rPr lang="ru-RU" sz="2400" b="1" dirty="0"/>
              <a:t>3)НАМАЗ ЭМНЕНИН АЧКЫЧЫ?</a:t>
            </a:r>
            <a:br>
              <a:rPr lang="ru-RU" sz="2400" b="1" dirty="0"/>
            </a:br>
            <a:r>
              <a:rPr lang="ru-RU" sz="2400" b="1" dirty="0"/>
              <a:t>4)</a:t>
            </a:r>
            <a:r>
              <a:rPr lang="ru-RU" sz="2400" b="1" dirty="0" err="1"/>
              <a:t>биз</a:t>
            </a:r>
            <a:r>
              <a:rPr lang="ru-RU" sz="2400" b="1" dirty="0"/>
              <a:t> </a:t>
            </a:r>
            <a:r>
              <a:rPr lang="ru-RU" sz="2400" b="1" dirty="0" err="1"/>
              <a:t>бул</a:t>
            </a:r>
            <a:r>
              <a:rPr lang="ru-RU" sz="2400" b="1" dirty="0"/>
              <a:t> «</a:t>
            </a:r>
            <a:r>
              <a:rPr lang="ru-RU" sz="2400" b="1" dirty="0" err="1"/>
              <a:t>ибадат</a:t>
            </a:r>
            <a:r>
              <a:rPr lang="ru-RU" sz="2400" b="1" dirty="0"/>
              <a:t>» </a:t>
            </a:r>
            <a:r>
              <a:rPr lang="ru-RU" sz="2400" b="1" dirty="0" err="1"/>
              <a:t>темасынан</a:t>
            </a:r>
            <a:r>
              <a:rPr lang="ru-RU" sz="2400" b="1" dirty="0"/>
              <a:t> </a:t>
            </a:r>
            <a:r>
              <a:rPr lang="ru-RU" sz="2400" b="1" dirty="0" err="1"/>
              <a:t>кандай</a:t>
            </a:r>
            <a:r>
              <a:rPr lang="ru-RU" sz="2400" b="1" dirty="0"/>
              <a:t> </a:t>
            </a:r>
            <a:r>
              <a:rPr lang="ru-RU" sz="2400" b="1" dirty="0" err="1"/>
              <a:t>сапаттарды</a:t>
            </a:r>
            <a:r>
              <a:rPr lang="ru-RU" sz="2400" b="1" dirty="0"/>
              <a:t> </a:t>
            </a:r>
            <a:r>
              <a:rPr lang="ru-RU" sz="2400" b="1" dirty="0" err="1"/>
              <a:t>үйрөндүк</a:t>
            </a:r>
            <a:r>
              <a:rPr lang="ru-RU" sz="2400" b="1" dirty="0"/>
              <a:t>?</a:t>
            </a:r>
            <a:br>
              <a:rPr lang="ru-RU" sz="1050" dirty="0">
                <a:solidFill>
                  <a:prstClr val="black"/>
                </a:solidFill>
              </a:rPr>
            </a:b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4128" y="5730844"/>
            <a:ext cx="9720073" cy="578516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ru-RU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52154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_____________________________________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УЙГО ТАПШЫРМА:«ИБАДАТ»ДЕГЕН ТЕМАДА ДИЛ БАЯН ЖАЗУУ.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БААЛОО:  </a:t>
            </a:r>
            <a:r>
              <a:rPr lang="ru-RU" dirty="0" err="1"/>
              <a:t>Азаматсыңар</a:t>
            </a:r>
            <a:r>
              <a:rPr lang="ru-RU" dirty="0"/>
              <a:t> </a:t>
            </a:r>
            <a:r>
              <a:rPr lang="ru-RU" dirty="0" err="1"/>
              <a:t>балдар</a:t>
            </a:r>
            <a:r>
              <a:rPr lang="ru-RU" dirty="0"/>
              <a:t>! </a:t>
            </a:r>
            <a:r>
              <a:rPr lang="ru-RU" dirty="0" err="1"/>
              <a:t>Күндөлуктөрүнө</a:t>
            </a:r>
            <a:r>
              <a:rPr lang="ru-RU" dirty="0"/>
              <a:t> </a:t>
            </a:r>
            <a:r>
              <a:rPr lang="ru-RU" dirty="0" err="1"/>
              <a:t>бааланат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5800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0CE384E-6FA8-447D-A448-793F7742139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9" t="3125" r="5040" b="2551"/>
          <a:stretch/>
        </p:blipFill>
        <p:spPr>
          <a:xfrm>
            <a:off x="2381061" y="1756372"/>
            <a:ext cx="6799153" cy="4318503"/>
          </a:xfrm>
          <a:prstGeom prst="rect">
            <a:avLst/>
          </a:prstGeom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30FCA0FF-636C-449D-9E4F-289EA083D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723"/>
            <a:ext cx="9720072" cy="13422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409475A-A8FA-4D66-9E19-CB0922FE02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411061"/>
            <a:ext cx="9720073" cy="5898299"/>
          </a:xfrm>
        </p:spPr>
        <p:txBody>
          <a:bodyPr>
            <a:normAutofit/>
          </a:bodyPr>
          <a:lstStyle/>
          <a:p>
            <a:pPr algn="ctr"/>
            <a:r>
              <a:rPr lang="ky-KG" sz="4800" dirty="0"/>
              <a:t>Баарыңарга жагымдуу маанай калаймын</a:t>
            </a:r>
          </a:p>
          <a:p>
            <a:pPr algn="ctr"/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866514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ӨТҮЛГӨН ТЕМАНЫ КАЙТАЛОО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БАЛДАР ӨТҮЛГӨН САБАКТА КАНДАЙ ТЕМА ӨТКӨНБҮЗ?</a:t>
            </a:r>
          </a:p>
          <a:p>
            <a:pPr marL="0" indent="0">
              <a:buNone/>
            </a:pPr>
            <a:r>
              <a:rPr lang="ru-RU" dirty="0"/>
              <a:t>ИБАДАТ?</a:t>
            </a:r>
          </a:p>
          <a:p>
            <a:pPr marL="0" indent="0">
              <a:buNone/>
            </a:pPr>
            <a:r>
              <a:rPr lang="ru-RU" dirty="0"/>
              <a:t>ИБАДАТ </a:t>
            </a:r>
            <a:r>
              <a:rPr lang="ru-RU" dirty="0" err="1"/>
              <a:t>арапча</a:t>
            </a:r>
            <a:r>
              <a:rPr lang="ru-RU" dirty="0"/>
              <a:t> «</a:t>
            </a:r>
            <a:r>
              <a:rPr lang="ru-RU" dirty="0" err="1"/>
              <a:t>абада</a:t>
            </a:r>
            <a:r>
              <a:rPr lang="ru-RU" dirty="0"/>
              <a:t>» </a:t>
            </a:r>
            <a:r>
              <a:rPr lang="ru-RU" dirty="0" err="1"/>
              <a:t>деген</a:t>
            </a:r>
            <a:r>
              <a:rPr lang="ru-RU" dirty="0"/>
              <a:t> </a:t>
            </a:r>
            <a:r>
              <a:rPr lang="ru-RU" dirty="0" err="1"/>
              <a:t>сөздөн</a:t>
            </a:r>
            <a:r>
              <a:rPr lang="ru-RU" dirty="0"/>
              <a:t> </a:t>
            </a:r>
            <a:r>
              <a:rPr lang="ru-RU" dirty="0" err="1"/>
              <a:t>келип</a:t>
            </a:r>
            <a:r>
              <a:rPr lang="ru-RU" dirty="0"/>
              <a:t> </a:t>
            </a:r>
            <a:r>
              <a:rPr lang="ru-RU" dirty="0" err="1"/>
              <a:t>моюн</a:t>
            </a:r>
            <a:r>
              <a:rPr lang="ru-RU" dirty="0"/>
              <a:t> </a:t>
            </a:r>
            <a:r>
              <a:rPr lang="ru-RU" dirty="0" err="1"/>
              <a:t>сунуу</a:t>
            </a:r>
            <a:r>
              <a:rPr lang="ru-RU" dirty="0"/>
              <a:t> </a:t>
            </a:r>
            <a:r>
              <a:rPr lang="ru-RU" dirty="0" err="1"/>
              <a:t>дегенди</a:t>
            </a:r>
            <a:r>
              <a:rPr lang="ru-RU" dirty="0"/>
              <a:t> </a:t>
            </a:r>
            <a:r>
              <a:rPr lang="ru-RU" dirty="0" err="1"/>
              <a:t>билдирет</a:t>
            </a:r>
            <a:r>
              <a:rPr lang="ru-RU" dirty="0"/>
              <a:t>. Ислам </a:t>
            </a:r>
            <a:r>
              <a:rPr lang="ru-RU" dirty="0" err="1"/>
              <a:t>дининде</a:t>
            </a:r>
            <a:r>
              <a:rPr lang="ru-RU" dirty="0"/>
              <a:t> </a:t>
            </a:r>
            <a:r>
              <a:rPr lang="ru-RU" dirty="0" err="1"/>
              <a:t>чын</a:t>
            </a:r>
            <a:r>
              <a:rPr lang="ru-RU" dirty="0"/>
              <a:t> </a:t>
            </a:r>
            <a:r>
              <a:rPr lang="ru-RU" dirty="0" err="1"/>
              <a:t>көңүлдөн</a:t>
            </a:r>
            <a:r>
              <a:rPr lang="ru-RU" dirty="0"/>
              <a:t> </a:t>
            </a:r>
            <a:r>
              <a:rPr lang="ru-RU" dirty="0" err="1"/>
              <a:t>жакшы</a:t>
            </a:r>
            <a:r>
              <a:rPr lang="ru-RU" dirty="0"/>
              <a:t> </a:t>
            </a:r>
            <a:r>
              <a:rPr lang="ru-RU" dirty="0" err="1"/>
              <a:t>ниет</a:t>
            </a:r>
            <a:r>
              <a:rPr lang="ru-RU" dirty="0"/>
              <a:t> </a:t>
            </a:r>
            <a:r>
              <a:rPr lang="ru-RU" dirty="0" err="1"/>
              <a:t>менен</a:t>
            </a:r>
            <a:r>
              <a:rPr lang="ru-RU" dirty="0"/>
              <a:t> Аллах </a:t>
            </a:r>
            <a:r>
              <a:rPr lang="ru-RU" dirty="0" err="1"/>
              <a:t>ыраазы</a:t>
            </a:r>
            <a:r>
              <a:rPr lang="ru-RU" dirty="0"/>
              <a:t> </a:t>
            </a:r>
            <a:r>
              <a:rPr lang="ru-RU" dirty="0" err="1"/>
              <a:t>болгон</a:t>
            </a:r>
            <a:r>
              <a:rPr lang="ru-RU" dirty="0"/>
              <a:t> </a:t>
            </a:r>
            <a:r>
              <a:rPr lang="ru-RU" dirty="0" err="1"/>
              <a:t>иш-аракеттери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 err="1"/>
              <a:t>Ибадаттын</a:t>
            </a:r>
            <a:r>
              <a:rPr lang="ru-RU" dirty="0"/>
              <a:t> </a:t>
            </a:r>
            <a:r>
              <a:rPr lang="ru-RU" dirty="0" err="1"/>
              <a:t>турлөрү</a:t>
            </a:r>
            <a:r>
              <a:rPr lang="ru-RU" dirty="0"/>
              <a:t>?</a:t>
            </a:r>
          </a:p>
          <a:p>
            <a:pPr marL="0" indent="0">
              <a:buNone/>
            </a:pPr>
            <a:r>
              <a:rPr lang="ru-RU" dirty="0" err="1"/>
              <a:t>Келиме</a:t>
            </a:r>
            <a:r>
              <a:rPr lang="ru-RU" dirty="0"/>
              <a:t> </a:t>
            </a:r>
            <a:r>
              <a:rPr lang="ru-RU" dirty="0" err="1"/>
              <a:t>айтуу-мусулманчылыктын</a:t>
            </a:r>
            <a:r>
              <a:rPr lang="ru-RU" dirty="0"/>
              <a:t> 1-шарты, намаз, </a:t>
            </a:r>
            <a:r>
              <a:rPr lang="ru-RU" dirty="0" err="1"/>
              <a:t>орозо</a:t>
            </a:r>
            <a:r>
              <a:rPr lang="ru-RU" dirty="0"/>
              <a:t>, </a:t>
            </a:r>
            <a:r>
              <a:rPr lang="ru-RU" dirty="0" err="1"/>
              <a:t>зекет</a:t>
            </a:r>
            <a:r>
              <a:rPr lang="ru-RU" dirty="0"/>
              <a:t>, </a:t>
            </a:r>
            <a:r>
              <a:rPr lang="ru-RU" dirty="0" err="1"/>
              <a:t>ажылык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15219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ЖАНЫ ТЕМА: ИБАДАТ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err="1"/>
              <a:t>Балдар</a:t>
            </a:r>
            <a:r>
              <a:rPr lang="ru-RU" dirty="0"/>
              <a:t> </a:t>
            </a:r>
            <a:r>
              <a:rPr lang="ru-RU" dirty="0" err="1"/>
              <a:t>дептериңерге</a:t>
            </a:r>
            <a:r>
              <a:rPr lang="ru-RU" dirty="0"/>
              <a:t> «</a:t>
            </a:r>
            <a:r>
              <a:rPr lang="ru-RU" dirty="0" err="1"/>
              <a:t>Ибадат</a:t>
            </a:r>
            <a:r>
              <a:rPr lang="ru-RU" dirty="0"/>
              <a:t>» </a:t>
            </a:r>
            <a:r>
              <a:rPr lang="ru-RU" dirty="0" err="1"/>
              <a:t>деп</a:t>
            </a:r>
            <a:r>
              <a:rPr lang="ru-RU" dirty="0"/>
              <a:t> </a:t>
            </a:r>
            <a:r>
              <a:rPr lang="ru-RU" dirty="0" err="1"/>
              <a:t>жазгыла</a:t>
            </a:r>
            <a:r>
              <a:rPr lang="ru-RU" dirty="0"/>
              <a:t>. </a:t>
            </a:r>
            <a:r>
              <a:rPr lang="ru-RU" dirty="0" err="1"/>
              <a:t>Бул</a:t>
            </a:r>
            <a:r>
              <a:rPr lang="ru-RU" dirty="0"/>
              <a:t> тема </a:t>
            </a:r>
            <a:r>
              <a:rPr lang="ru-RU" dirty="0" err="1"/>
              <a:t>бизге</a:t>
            </a:r>
            <a:r>
              <a:rPr lang="ru-RU" dirty="0"/>
              <a:t> </a:t>
            </a:r>
            <a:r>
              <a:rPr lang="ru-RU" dirty="0" err="1"/>
              <a:t>эки</a:t>
            </a:r>
            <a:r>
              <a:rPr lang="ru-RU" dirty="0"/>
              <a:t> </a:t>
            </a:r>
            <a:r>
              <a:rPr lang="ru-RU" dirty="0" err="1"/>
              <a:t>сабакка</a:t>
            </a:r>
            <a:r>
              <a:rPr lang="ru-RU" dirty="0"/>
              <a:t> </a:t>
            </a:r>
            <a:r>
              <a:rPr lang="ru-RU" dirty="0" err="1"/>
              <a:t>коюлган</a:t>
            </a:r>
            <a:r>
              <a:rPr lang="ru-RU" dirty="0"/>
              <a:t>. </a:t>
            </a:r>
            <a:r>
              <a:rPr lang="ru-RU" dirty="0" err="1"/>
              <a:t>Бул</a:t>
            </a:r>
            <a:r>
              <a:rPr lang="ru-RU" dirty="0"/>
              <a:t> </a:t>
            </a:r>
            <a:r>
              <a:rPr lang="ru-RU" dirty="0" err="1"/>
              <a:t>теманы</a:t>
            </a:r>
            <a:r>
              <a:rPr lang="ru-RU" dirty="0"/>
              <a:t> </a:t>
            </a:r>
            <a:r>
              <a:rPr lang="ru-RU" dirty="0" err="1"/>
              <a:t>китебиңерде</a:t>
            </a:r>
            <a:r>
              <a:rPr lang="ru-RU" dirty="0"/>
              <a:t> 47-53-беттерден, </a:t>
            </a:r>
            <a:r>
              <a:rPr lang="ru-RU" dirty="0" err="1"/>
              <a:t>силер</a:t>
            </a:r>
            <a:r>
              <a:rPr lang="ru-RU" dirty="0"/>
              <a:t> </a:t>
            </a:r>
            <a:r>
              <a:rPr lang="ru-RU" dirty="0" err="1"/>
              <a:t>учун</a:t>
            </a:r>
            <a:r>
              <a:rPr lang="ru-RU" dirty="0"/>
              <a:t> </a:t>
            </a:r>
            <a:r>
              <a:rPr lang="ru-RU" dirty="0" err="1"/>
              <a:t>даярдалган</a:t>
            </a:r>
            <a:r>
              <a:rPr lang="ru-RU" dirty="0"/>
              <a:t> </a:t>
            </a:r>
            <a:r>
              <a:rPr lang="ru-RU" dirty="0" err="1"/>
              <a:t>слайддан</a:t>
            </a:r>
            <a:r>
              <a:rPr lang="ru-RU" dirty="0"/>
              <a:t> </a:t>
            </a:r>
            <a:r>
              <a:rPr lang="ru-RU" dirty="0" err="1"/>
              <a:t>маалымат</a:t>
            </a:r>
            <a:r>
              <a:rPr lang="ru-RU" dirty="0"/>
              <a:t> </a:t>
            </a:r>
            <a:r>
              <a:rPr lang="ru-RU" dirty="0" err="1"/>
              <a:t>аласынар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97341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err="1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Ибадат</a:t>
            </a:r>
            <a:endParaRPr lang="ru-RU" sz="6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	</a:t>
            </a:r>
            <a:r>
              <a:rPr lang="ru-RU" dirty="0" err="1"/>
              <a:t>Ибадат</a:t>
            </a:r>
            <a:r>
              <a:rPr lang="ru-RU" dirty="0"/>
              <a:t> </a:t>
            </a:r>
            <a:r>
              <a:rPr lang="ru-RU" dirty="0" err="1"/>
              <a:t>сөзү</a:t>
            </a:r>
            <a:r>
              <a:rPr lang="ru-RU" dirty="0"/>
              <a:t> араб </a:t>
            </a:r>
            <a:r>
              <a:rPr lang="ru-RU" dirty="0" err="1"/>
              <a:t>тилинен</a:t>
            </a:r>
            <a:r>
              <a:rPr lang="ru-RU" dirty="0"/>
              <a:t> </a:t>
            </a:r>
            <a:r>
              <a:rPr lang="ru-RU" dirty="0" err="1"/>
              <a:t>алынып</a:t>
            </a:r>
            <a:r>
              <a:rPr lang="ru-RU" dirty="0"/>
              <a:t>, «</a:t>
            </a:r>
            <a:r>
              <a:rPr lang="ru-RU" dirty="0" err="1"/>
              <a:t>моюн</a:t>
            </a:r>
            <a:r>
              <a:rPr lang="ru-RU" dirty="0"/>
              <a:t> </a:t>
            </a:r>
            <a:r>
              <a:rPr lang="ru-RU" dirty="0" err="1"/>
              <a:t>сунуу</a:t>
            </a:r>
            <a:r>
              <a:rPr lang="ru-RU" dirty="0"/>
              <a:t>, </a:t>
            </a:r>
            <a:r>
              <a:rPr lang="ru-RU" dirty="0" err="1"/>
              <a:t>кулчулук</a:t>
            </a:r>
            <a:r>
              <a:rPr lang="ru-RU" dirty="0"/>
              <a:t> </a:t>
            </a:r>
            <a:r>
              <a:rPr lang="ru-RU" dirty="0" err="1"/>
              <a:t>кылуу</a:t>
            </a:r>
            <a:r>
              <a:rPr lang="ru-RU" dirty="0"/>
              <a:t>, </a:t>
            </a:r>
            <a:r>
              <a:rPr lang="ru-RU" dirty="0" err="1"/>
              <a:t>сыйынуу</a:t>
            </a:r>
            <a:r>
              <a:rPr lang="ru-RU" dirty="0"/>
              <a:t>» </a:t>
            </a:r>
            <a:r>
              <a:rPr lang="ru-RU" dirty="0" err="1"/>
              <a:t>деген</a:t>
            </a:r>
            <a:r>
              <a:rPr lang="ru-RU" dirty="0"/>
              <a:t> </a:t>
            </a:r>
            <a:r>
              <a:rPr lang="ru-RU" dirty="0" err="1"/>
              <a:t>маанилерди</a:t>
            </a:r>
            <a:r>
              <a:rPr lang="ru-RU" dirty="0"/>
              <a:t> </a:t>
            </a:r>
            <a:r>
              <a:rPr lang="ru-RU" dirty="0" err="1"/>
              <a:t>билдирет</a:t>
            </a:r>
            <a:r>
              <a:rPr lang="ru-RU" dirty="0"/>
              <a:t>. </a:t>
            </a:r>
            <a:r>
              <a:rPr lang="ru-RU" dirty="0" err="1"/>
              <a:t>Диндеги</a:t>
            </a:r>
            <a:r>
              <a:rPr lang="ru-RU" dirty="0"/>
              <a:t> </a:t>
            </a:r>
            <a:r>
              <a:rPr lang="ru-RU" dirty="0" err="1"/>
              <a:t>мааниси</a:t>
            </a:r>
            <a:r>
              <a:rPr lang="ru-RU" dirty="0"/>
              <a:t> </a:t>
            </a:r>
            <a:r>
              <a:rPr lang="ru-RU" dirty="0" err="1"/>
              <a:t>болсо</a:t>
            </a:r>
            <a:r>
              <a:rPr lang="ru-RU" dirty="0"/>
              <a:t> − </a:t>
            </a:r>
            <a:r>
              <a:rPr lang="ru-RU" dirty="0" err="1"/>
              <a:t>Аллага</a:t>
            </a:r>
            <a:r>
              <a:rPr lang="ru-RU" dirty="0"/>
              <a:t> </a:t>
            </a:r>
            <a:r>
              <a:rPr lang="ru-RU" dirty="0" err="1"/>
              <a:t>сый-урмат</a:t>
            </a:r>
            <a:r>
              <a:rPr lang="ru-RU" dirty="0"/>
              <a:t> </a:t>
            </a:r>
            <a:r>
              <a:rPr lang="ru-RU" dirty="0" err="1"/>
              <a:t>көрсөтүү</a:t>
            </a:r>
            <a:r>
              <a:rPr lang="ru-RU" dirty="0"/>
              <a:t>, </a:t>
            </a:r>
            <a:r>
              <a:rPr lang="ru-RU" dirty="0" err="1"/>
              <a:t>Алланы</a:t>
            </a:r>
            <a:r>
              <a:rPr lang="ru-RU" dirty="0"/>
              <a:t> </a:t>
            </a:r>
            <a:r>
              <a:rPr lang="ru-RU" dirty="0" err="1"/>
              <a:t>сүйүү</a:t>
            </a:r>
            <a:r>
              <a:rPr lang="ru-RU" dirty="0"/>
              <a:t>, </a:t>
            </a:r>
            <a:r>
              <a:rPr lang="ru-RU" dirty="0" err="1"/>
              <a:t>анын</a:t>
            </a:r>
            <a:r>
              <a:rPr lang="ru-RU" dirty="0"/>
              <a:t> </a:t>
            </a:r>
            <a:r>
              <a:rPr lang="ru-RU" dirty="0" err="1"/>
              <a:t>ыраазылы</a:t>
            </a:r>
            <a:endParaRPr lang="ru-RU" dirty="0"/>
          </a:p>
          <a:p>
            <a:pPr marL="0" indent="0">
              <a:buNone/>
            </a:pPr>
            <a:r>
              <a:rPr lang="ru-RU" dirty="0" err="1"/>
              <a:t>гына</a:t>
            </a:r>
            <a:r>
              <a:rPr lang="ru-RU" dirty="0"/>
              <a:t> </a:t>
            </a:r>
            <a:r>
              <a:rPr lang="ru-RU" dirty="0" err="1"/>
              <a:t>жетүү</a:t>
            </a:r>
            <a:r>
              <a:rPr lang="ru-RU" dirty="0"/>
              <a:t> </a:t>
            </a:r>
            <a:r>
              <a:rPr lang="ru-RU" dirty="0" err="1"/>
              <a:t>ниетинде</a:t>
            </a:r>
            <a:r>
              <a:rPr lang="ru-RU" dirty="0"/>
              <a:t> </a:t>
            </a:r>
            <a:r>
              <a:rPr lang="ru-RU" dirty="0" err="1"/>
              <a:t>жасалган</a:t>
            </a:r>
            <a:r>
              <a:rPr lang="ru-RU" dirty="0"/>
              <a:t> </a:t>
            </a:r>
            <a:r>
              <a:rPr lang="ru-RU" dirty="0" err="1"/>
              <a:t>иш-аракеттер</a:t>
            </a:r>
            <a:r>
              <a:rPr lang="ru-RU" dirty="0"/>
              <a:t>. Ислам </a:t>
            </a:r>
            <a:r>
              <a:rPr lang="ru-RU" dirty="0" err="1"/>
              <a:t>дининде</a:t>
            </a:r>
            <a:r>
              <a:rPr lang="ru-RU" dirty="0"/>
              <a:t> </a:t>
            </a:r>
            <a:r>
              <a:rPr lang="ru-RU" dirty="0" err="1"/>
              <a:t>адам</a:t>
            </a:r>
            <a:r>
              <a:rPr lang="ru-RU" dirty="0"/>
              <a:t> </a:t>
            </a:r>
            <a:r>
              <a:rPr lang="ru-RU" dirty="0" err="1"/>
              <a:t>баласынын</a:t>
            </a:r>
            <a:r>
              <a:rPr lang="ru-RU" dirty="0"/>
              <a:t> </a:t>
            </a:r>
            <a:r>
              <a:rPr lang="ru-RU" dirty="0" err="1"/>
              <a:t>жаралуусунун</a:t>
            </a:r>
            <a:r>
              <a:rPr lang="ru-RU" dirty="0"/>
              <a:t> </a:t>
            </a:r>
            <a:r>
              <a:rPr lang="ru-RU" dirty="0" err="1"/>
              <a:t>негизги</a:t>
            </a:r>
            <a:r>
              <a:rPr lang="ru-RU" dirty="0"/>
              <a:t> </a:t>
            </a:r>
            <a:r>
              <a:rPr lang="ru-RU" dirty="0" err="1"/>
              <a:t>себеби</a:t>
            </a:r>
            <a:r>
              <a:rPr lang="ru-RU" dirty="0"/>
              <a:t> да </a:t>
            </a:r>
            <a:r>
              <a:rPr lang="ru-RU" dirty="0" err="1"/>
              <a:t>ибадат</a:t>
            </a:r>
            <a:r>
              <a:rPr lang="ru-RU" dirty="0"/>
              <a:t> </a:t>
            </a:r>
            <a:r>
              <a:rPr lang="ru-RU" dirty="0" err="1"/>
              <a:t>экени</a:t>
            </a:r>
            <a:r>
              <a:rPr lang="ru-RU" dirty="0"/>
              <a:t> </a:t>
            </a:r>
            <a:r>
              <a:rPr lang="ru-RU" dirty="0" err="1"/>
              <a:t>айтылат</a:t>
            </a:r>
            <a:r>
              <a:rPr lang="ru-RU" dirty="0"/>
              <a:t>. </a:t>
            </a:r>
            <a:r>
              <a:rPr lang="ru-RU" dirty="0" err="1"/>
              <a:t>Куранда</a:t>
            </a:r>
            <a:r>
              <a:rPr lang="ru-RU" dirty="0"/>
              <a:t> Алла </a:t>
            </a:r>
            <a:r>
              <a:rPr lang="ru-RU" dirty="0" err="1"/>
              <a:t>Таала</a:t>
            </a:r>
            <a:r>
              <a:rPr lang="ru-RU" dirty="0"/>
              <a:t>: «Мен </a:t>
            </a:r>
            <a:r>
              <a:rPr lang="ru-RU" dirty="0" err="1"/>
              <a:t>жиндер</a:t>
            </a:r>
            <a:r>
              <a:rPr lang="ru-RU" dirty="0"/>
              <a:t> </a:t>
            </a:r>
            <a:r>
              <a:rPr lang="ru-RU" dirty="0" err="1"/>
              <a:t>менен</a:t>
            </a:r>
            <a:r>
              <a:rPr lang="ru-RU" dirty="0"/>
              <a:t> </a:t>
            </a:r>
            <a:r>
              <a:rPr lang="ru-RU" dirty="0" err="1"/>
              <a:t>адамдарды</a:t>
            </a:r>
            <a:r>
              <a:rPr lang="ru-RU" dirty="0"/>
              <a:t> мага </a:t>
            </a:r>
            <a:r>
              <a:rPr lang="ru-RU" dirty="0" err="1"/>
              <a:t>ибадат</a:t>
            </a:r>
            <a:r>
              <a:rPr lang="ru-RU" dirty="0"/>
              <a:t> </a:t>
            </a:r>
            <a:r>
              <a:rPr lang="ru-RU" dirty="0" err="1"/>
              <a:t>кылуусу</a:t>
            </a:r>
            <a:r>
              <a:rPr lang="ru-RU" dirty="0"/>
              <a:t> </a:t>
            </a:r>
            <a:r>
              <a:rPr lang="ru-RU" dirty="0" err="1"/>
              <a:t>үчүн</a:t>
            </a:r>
            <a:r>
              <a:rPr lang="ru-RU" dirty="0"/>
              <a:t> </a:t>
            </a:r>
            <a:r>
              <a:rPr lang="ru-RU" dirty="0" err="1"/>
              <a:t>гана</a:t>
            </a:r>
            <a:r>
              <a:rPr lang="ru-RU" dirty="0"/>
              <a:t> </a:t>
            </a:r>
            <a:r>
              <a:rPr lang="ru-RU" dirty="0" err="1"/>
              <a:t>жараттым</a:t>
            </a:r>
            <a:r>
              <a:rPr lang="ru-RU" dirty="0"/>
              <a:t>», – </a:t>
            </a:r>
            <a:r>
              <a:rPr lang="ru-RU" dirty="0" err="1"/>
              <a:t>деп</a:t>
            </a:r>
            <a:r>
              <a:rPr lang="ru-RU" dirty="0"/>
              <a:t> </a:t>
            </a:r>
            <a:r>
              <a:rPr lang="ru-RU" dirty="0" err="1"/>
              <a:t>айткан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307984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ИБАДАТТЫ АТКАРУУДАГЫ ЖООПКЕРЧИЛИК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	</a:t>
            </a:r>
            <a:r>
              <a:rPr lang="ru-RU" dirty="0" err="1"/>
              <a:t>Ибадатты</a:t>
            </a:r>
            <a:r>
              <a:rPr lang="ru-RU" dirty="0"/>
              <a:t> </a:t>
            </a:r>
            <a:r>
              <a:rPr lang="ru-RU" dirty="0" err="1"/>
              <a:t>аткара</a:t>
            </a:r>
            <a:r>
              <a:rPr lang="ru-RU" dirty="0"/>
              <a:t> </a:t>
            </a:r>
            <a:r>
              <a:rPr lang="ru-RU" dirty="0" err="1"/>
              <a:t>турган</a:t>
            </a:r>
            <a:r>
              <a:rPr lang="ru-RU" dirty="0"/>
              <a:t> </a:t>
            </a:r>
            <a:r>
              <a:rPr lang="ru-RU" dirty="0" err="1"/>
              <a:t>жоопкер</a:t>
            </a:r>
            <a:r>
              <a:rPr lang="ru-RU" dirty="0"/>
              <a:t> </a:t>
            </a:r>
            <a:r>
              <a:rPr lang="ru-RU" dirty="0" err="1"/>
              <a:t>кишини</a:t>
            </a:r>
            <a:r>
              <a:rPr lang="ru-RU" dirty="0"/>
              <a:t> «</a:t>
            </a:r>
            <a:r>
              <a:rPr lang="ru-RU" dirty="0" err="1"/>
              <a:t>мукаллаф</a:t>
            </a:r>
            <a:r>
              <a:rPr lang="ru-RU" dirty="0"/>
              <a:t>» </a:t>
            </a:r>
            <a:r>
              <a:rPr lang="ru-RU" dirty="0" err="1"/>
              <a:t>деп</a:t>
            </a:r>
            <a:r>
              <a:rPr lang="ru-RU" dirty="0"/>
              <a:t> </a:t>
            </a:r>
            <a:r>
              <a:rPr lang="ru-RU" dirty="0" err="1"/>
              <a:t>атайбыз</a:t>
            </a:r>
            <a:r>
              <a:rPr lang="ru-RU" dirty="0"/>
              <a:t>. </a:t>
            </a:r>
            <a:r>
              <a:rPr lang="ru-RU" dirty="0" err="1"/>
              <a:t>Жоопкерчиликтин</a:t>
            </a:r>
            <a:r>
              <a:rPr lang="ru-RU" dirty="0"/>
              <a:t> </a:t>
            </a:r>
            <a:r>
              <a:rPr lang="ru-RU" dirty="0" err="1"/>
              <a:t>негизги</a:t>
            </a:r>
            <a:r>
              <a:rPr lang="ru-RU" dirty="0"/>
              <a:t> </a:t>
            </a:r>
            <a:r>
              <a:rPr lang="ru-RU" dirty="0" err="1"/>
              <a:t>үч</a:t>
            </a:r>
            <a:r>
              <a:rPr lang="ru-RU" dirty="0"/>
              <a:t> </a:t>
            </a:r>
            <a:r>
              <a:rPr lang="ru-RU" dirty="0" err="1"/>
              <a:t>шарты</a:t>
            </a:r>
            <a:r>
              <a:rPr lang="ru-RU" dirty="0"/>
              <a:t> бар. </a:t>
            </a:r>
            <a:r>
              <a:rPr lang="ru-RU" dirty="0" err="1"/>
              <a:t>Алар</a:t>
            </a:r>
            <a:r>
              <a:rPr lang="ru-RU" dirty="0"/>
              <a:t>: </a:t>
            </a:r>
          </a:p>
          <a:p>
            <a:pPr marL="0" indent="0">
              <a:buNone/>
            </a:pPr>
            <a:r>
              <a:rPr lang="ru-RU" dirty="0" err="1"/>
              <a:t>Мусулман</a:t>
            </a:r>
            <a:r>
              <a:rPr lang="ru-RU" dirty="0"/>
              <a:t> </a:t>
            </a:r>
            <a:r>
              <a:rPr lang="ru-RU" dirty="0" err="1"/>
              <a:t>болуу</a:t>
            </a:r>
            <a:r>
              <a:rPr lang="ru-RU" dirty="0"/>
              <a:t>. 2. </a:t>
            </a:r>
            <a:r>
              <a:rPr lang="ru-RU" dirty="0" err="1"/>
              <a:t>Акыл-эси</a:t>
            </a:r>
            <a:r>
              <a:rPr lang="ru-RU" dirty="0"/>
              <a:t> </a:t>
            </a:r>
            <a:r>
              <a:rPr lang="ru-RU" dirty="0" err="1"/>
              <a:t>толук</a:t>
            </a:r>
            <a:r>
              <a:rPr lang="ru-RU" dirty="0"/>
              <a:t> </a:t>
            </a:r>
            <a:r>
              <a:rPr lang="ru-RU" dirty="0" err="1"/>
              <a:t>болуу</a:t>
            </a:r>
            <a:r>
              <a:rPr lang="ru-RU" dirty="0"/>
              <a:t>. 3. </a:t>
            </a:r>
            <a:r>
              <a:rPr lang="ru-RU" dirty="0" err="1"/>
              <a:t>Балакатка</a:t>
            </a:r>
            <a:r>
              <a:rPr lang="ru-RU" dirty="0"/>
              <a:t> </a:t>
            </a:r>
            <a:r>
              <a:rPr lang="ru-RU" dirty="0" err="1"/>
              <a:t>жетүү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	Ар </a:t>
            </a:r>
            <a:r>
              <a:rPr lang="ru-RU" dirty="0" err="1"/>
              <a:t>бир</a:t>
            </a:r>
            <a:r>
              <a:rPr lang="ru-RU" dirty="0"/>
              <a:t> </a:t>
            </a:r>
            <a:r>
              <a:rPr lang="ru-RU" dirty="0" err="1"/>
              <a:t>парз</a:t>
            </a:r>
            <a:r>
              <a:rPr lang="ru-RU" dirty="0"/>
              <a:t> </a:t>
            </a:r>
            <a:r>
              <a:rPr lang="ru-RU" dirty="0" err="1"/>
              <a:t>ибадаттын</a:t>
            </a:r>
            <a:r>
              <a:rPr lang="ru-RU" dirty="0"/>
              <a:t> да </a:t>
            </a:r>
            <a:r>
              <a:rPr lang="ru-RU" dirty="0" err="1"/>
              <a:t>кошумча</a:t>
            </a:r>
            <a:r>
              <a:rPr lang="ru-RU" dirty="0"/>
              <a:t> </a:t>
            </a:r>
            <a:r>
              <a:rPr lang="ru-RU" dirty="0" err="1"/>
              <a:t>шарттары</a:t>
            </a:r>
            <a:r>
              <a:rPr lang="ru-RU" dirty="0"/>
              <a:t> бар. </a:t>
            </a:r>
            <a:r>
              <a:rPr lang="ru-RU" dirty="0" err="1"/>
              <a:t>Мисалы</a:t>
            </a:r>
            <a:r>
              <a:rPr lang="ru-RU" dirty="0"/>
              <a:t>, </a:t>
            </a:r>
            <a:r>
              <a:rPr lang="ru-RU" dirty="0" err="1"/>
              <a:t>ажылык</a:t>
            </a:r>
            <a:r>
              <a:rPr lang="ru-RU" dirty="0"/>
              <a:t> </a:t>
            </a:r>
            <a:r>
              <a:rPr lang="ru-RU" dirty="0" err="1"/>
              <a:t>ибадатын</a:t>
            </a:r>
            <a:r>
              <a:rPr lang="ru-RU" dirty="0"/>
              <a:t> </a:t>
            </a:r>
            <a:r>
              <a:rPr lang="ru-RU" dirty="0" err="1"/>
              <a:t>аткарам</a:t>
            </a:r>
            <a:r>
              <a:rPr lang="ru-RU" dirty="0"/>
              <a:t> </a:t>
            </a:r>
            <a:r>
              <a:rPr lang="ru-RU" dirty="0" err="1"/>
              <a:t>деген</a:t>
            </a:r>
            <a:r>
              <a:rPr lang="ru-RU" dirty="0"/>
              <a:t> киши </a:t>
            </a:r>
            <a:r>
              <a:rPr lang="ru-RU" dirty="0" err="1"/>
              <a:t>үчүн</a:t>
            </a:r>
            <a:r>
              <a:rPr lang="ru-RU" dirty="0"/>
              <a:t> </a:t>
            </a:r>
            <a:r>
              <a:rPr lang="ru-RU" dirty="0" err="1"/>
              <a:t>бул</a:t>
            </a:r>
            <a:r>
              <a:rPr lang="ru-RU" dirty="0"/>
              <a:t> </a:t>
            </a:r>
            <a:r>
              <a:rPr lang="ru-RU" dirty="0" err="1"/>
              <a:t>үч</a:t>
            </a:r>
            <a:r>
              <a:rPr lang="ru-RU" dirty="0"/>
              <a:t> </a:t>
            </a:r>
            <a:r>
              <a:rPr lang="ru-RU" dirty="0" err="1"/>
              <a:t>шарттан</a:t>
            </a:r>
            <a:r>
              <a:rPr lang="ru-RU" dirty="0"/>
              <a:t> </a:t>
            </a:r>
            <a:r>
              <a:rPr lang="ru-RU" dirty="0" err="1"/>
              <a:t>сырткары</a:t>
            </a:r>
            <a:r>
              <a:rPr lang="ru-RU" dirty="0"/>
              <a:t> </a:t>
            </a:r>
            <a:r>
              <a:rPr lang="ru-RU" dirty="0" err="1"/>
              <a:t>жолуна</a:t>
            </a:r>
            <a:r>
              <a:rPr lang="ru-RU" dirty="0"/>
              <a:t>, </a:t>
            </a:r>
            <a:r>
              <a:rPr lang="ru-RU" dirty="0" err="1"/>
              <a:t>өзү</a:t>
            </a:r>
            <a:r>
              <a:rPr lang="ru-RU" dirty="0"/>
              <a:t> </a:t>
            </a:r>
            <a:r>
              <a:rPr lang="ru-RU" dirty="0" err="1"/>
              <a:t>кеткенден</a:t>
            </a:r>
            <a:r>
              <a:rPr lang="ru-RU" dirty="0"/>
              <a:t> </a:t>
            </a:r>
            <a:r>
              <a:rPr lang="ru-RU" dirty="0" err="1"/>
              <a:t>кийин</a:t>
            </a:r>
            <a:r>
              <a:rPr lang="ru-RU" dirty="0"/>
              <a:t> </a:t>
            </a:r>
            <a:r>
              <a:rPr lang="ru-RU" dirty="0" err="1"/>
              <a:t>үйбүлөсүнүн</a:t>
            </a:r>
            <a:r>
              <a:rPr lang="ru-RU" dirty="0"/>
              <a:t> </a:t>
            </a:r>
            <a:r>
              <a:rPr lang="ru-RU" dirty="0" err="1"/>
              <a:t>жашоосуна</a:t>
            </a:r>
            <a:r>
              <a:rPr lang="ru-RU" dirty="0"/>
              <a:t> </a:t>
            </a:r>
            <a:r>
              <a:rPr lang="ru-RU" dirty="0" err="1"/>
              <a:t>жеткендей</a:t>
            </a:r>
            <a:r>
              <a:rPr lang="ru-RU" dirty="0"/>
              <a:t> </a:t>
            </a:r>
            <a:r>
              <a:rPr lang="ru-RU" dirty="0" err="1"/>
              <a:t>каражаты</a:t>
            </a:r>
            <a:r>
              <a:rPr lang="ru-RU" dirty="0"/>
              <a:t> </a:t>
            </a:r>
            <a:r>
              <a:rPr lang="ru-RU" dirty="0" err="1"/>
              <a:t>болушу</a:t>
            </a:r>
            <a:r>
              <a:rPr lang="ru-RU" dirty="0"/>
              <a:t> </a:t>
            </a:r>
            <a:r>
              <a:rPr lang="ru-RU" dirty="0" err="1"/>
              <a:t>шарт</a:t>
            </a:r>
            <a:r>
              <a:rPr lang="ru-RU" dirty="0"/>
              <a:t>. </a:t>
            </a:r>
            <a:r>
              <a:rPr lang="ru-RU" dirty="0" err="1"/>
              <a:t>Бул</a:t>
            </a:r>
            <a:r>
              <a:rPr lang="ru-RU" dirty="0"/>
              <a:t> </a:t>
            </a:r>
            <a:r>
              <a:rPr lang="ru-RU" dirty="0" err="1"/>
              <a:t>шарттар</a:t>
            </a:r>
            <a:r>
              <a:rPr lang="ru-RU" dirty="0"/>
              <a:t> </a:t>
            </a:r>
            <a:r>
              <a:rPr lang="ru-RU" dirty="0" err="1"/>
              <a:t>болбосо</a:t>
            </a:r>
            <a:r>
              <a:rPr lang="ru-RU" dirty="0"/>
              <a:t>, </a:t>
            </a:r>
            <a:r>
              <a:rPr lang="ru-RU" dirty="0" err="1"/>
              <a:t>ажылык</a:t>
            </a:r>
            <a:r>
              <a:rPr lang="ru-RU" dirty="0"/>
              <a:t> </a:t>
            </a:r>
            <a:r>
              <a:rPr lang="ru-RU" dirty="0" err="1"/>
              <a:t>парз</a:t>
            </a:r>
            <a:r>
              <a:rPr lang="ru-RU" dirty="0"/>
              <a:t> </a:t>
            </a:r>
            <a:r>
              <a:rPr lang="ru-RU" dirty="0" err="1"/>
              <a:t>болбойт</a:t>
            </a:r>
            <a:r>
              <a:rPr lang="ru-RU" dirty="0"/>
              <a:t>. </a:t>
            </a:r>
            <a:r>
              <a:rPr lang="ru-RU" dirty="0" err="1"/>
              <a:t>Ошондой</a:t>
            </a:r>
            <a:r>
              <a:rPr lang="ru-RU" dirty="0"/>
              <a:t> эле </a:t>
            </a:r>
            <a:r>
              <a:rPr lang="ru-RU" dirty="0" err="1"/>
              <a:t>парз</a:t>
            </a:r>
            <a:r>
              <a:rPr lang="ru-RU" dirty="0"/>
              <a:t> </a:t>
            </a:r>
            <a:r>
              <a:rPr lang="ru-RU" dirty="0" err="1"/>
              <a:t>болгон</a:t>
            </a:r>
            <a:r>
              <a:rPr lang="ru-RU" dirty="0"/>
              <a:t> </a:t>
            </a:r>
            <a:r>
              <a:rPr lang="ru-RU" dirty="0" err="1"/>
              <a:t>орозону</a:t>
            </a:r>
            <a:r>
              <a:rPr lang="ru-RU" dirty="0"/>
              <a:t> </a:t>
            </a:r>
            <a:r>
              <a:rPr lang="ru-RU" dirty="0" err="1"/>
              <a:t>кармоо</a:t>
            </a:r>
            <a:r>
              <a:rPr lang="ru-RU" dirty="0"/>
              <a:t> </a:t>
            </a:r>
            <a:r>
              <a:rPr lang="ru-RU" dirty="0" err="1"/>
              <a:t>үчүн</a:t>
            </a:r>
            <a:r>
              <a:rPr lang="ru-RU" dirty="0"/>
              <a:t> </a:t>
            </a:r>
            <a:r>
              <a:rPr lang="ru-RU" dirty="0" err="1"/>
              <a:t>ден</a:t>
            </a:r>
            <a:r>
              <a:rPr lang="ru-RU" dirty="0"/>
              <a:t> </a:t>
            </a:r>
            <a:r>
              <a:rPr lang="ru-RU" dirty="0" err="1"/>
              <a:t>соолугу</a:t>
            </a:r>
            <a:r>
              <a:rPr lang="ru-RU" dirty="0"/>
              <a:t> </a:t>
            </a:r>
            <a:r>
              <a:rPr lang="ru-RU" dirty="0" err="1"/>
              <a:t>чың</a:t>
            </a:r>
            <a:r>
              <a:rPr lang="ru-RU" dirty="0"/>
              <a:t> </a:t>
            </a:r>
            <a:r>
              <a:rPr lang="ru-RU" dirty="0" err="1"/>
              <a:t>болушу</a:t>
            </a:r>
            <a:r>
              <a:rPr lang="ru-RU" dirty="0"/>
              <a:t> </a:t>
            </a:r>
            <a:r>
              <a:rPr lang="ru-RU" dirty="0" err="1"/>
              <a:t>керек</a:t>
            </a:r>
            <a:r>
              <a:rPr lang="ru-RU" dirty="0"/>
              <a:t>. </a:t>
            </a:r>
            <a:r>
              <a:rPr lang="ru-RU" dirty="0" err="1"/>
              <a:t>Оорусу</a:t>
            </a:r>
            <a:r>
              <a:rPr lang="ru-RU" dirty="0"/>
              <a:t> </a:t>
            </a:r>
            <a:r>
              <a:rPr lang="ru-RU" dirty="0" err="1"/>
              <a:t>күчөп</a:t>
            </a:r>
            <a:r>
              <a:rPr lang="ru-RU" dirty="0"/>
              <a:t> кете </a:t>
            </a:r>
            <a:r>
              <a:rPr lang="ru-RU" dirty="0" err="1"/>
              <a:t>турган</a:t>
            </a:r>
            <a:r>
              <a:rPr lang="ru-RU" dirty="0"/>
              <a:t> </a:t>
            </a:r>
            <a:r>
              <a:rPr lang="ru-RU" dirty="0" err="1"/>
              <a:t>кишиден</a:t>
            </a:r>
            <a:r>
              <a:rPr lang="ru-RU" dirty="0"/>
              <a:t> же бала </a:t>
            </a:r>
            <a:r>
              <a:rPr lang="ru-RU" dirty="0" err="1"/>
              <a:t>эмизген</a:t>
            </a:r>
            <a:r>
              <a:rPr lang="ru-RU" dirty="0"/>
              <a:t> </a:t>
            </a:r>
            <a:r>
              <a:rPr lang="ru-RU" dirty="0" err="1"/>
              <a:t>энеден</a:t>
            </a:r>
            <a:r>
              <a:rPr lang="ru-RU" dirty="0"/>
              <a:t> </a:t>
            </a:r>
            <a:r>
              <a:rPr lang="ru-RU" dirty="0" err="1"/>
              <a:t>орозо</a:t>
            </a:r>
            <a:r>
              <a:rPr lang="ru-RU" dirty="0"/>
              <a:t> </a:t>
            </a:r>
            <a:r>
              <a:rPr lang="ru-RU" dirty="0" err="1"/>
              <a:t>кармоо</a:t>
            </a:r>
            <a:r>
              <a:rPr lang="ru-RU" dirty="0"/>
              <a:t> </a:t>
            </a:r>
            <a:r>
              <a:rPr lang="ru-RU" dirty="0" err="1"/>
              <a:t>талап</a:t>
            </a:r>
            <a:r>
              <a:rPr lang="ru-RU" dirty="0"/>
              <a:t> </a:t>
            </a:r>
            <a:r>
              <a:rPr lang="ru-RU" dirty="0" err="1"/>
              <a:t>кылынбайт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46638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088E8EDF-9842-2530-1A32-5C2368930634}"/>
              </a:ext>
            </a:extLst>
          </p:cNvPr>
          <p:cNvSpPr txBox="1">
            <a:spLocks/>
          </p:cNvSpPr>
          <p:nvPr/>
        </p:nvSpPr>
        <p:spPr>
          <a:xfrm>
            <a:off x="866775" y="381000"/>
            <a:ext cx="10534650" cy="147161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                         ИБАДАТТАР</a:t>
            </a:r>
          </a:p>
        </p:txBody>
      </p:sp>
      <p:graphicFrame>
        <p:nvGraphicFramePr>
          <p:cNvPr id="5" name="Объект 3">
            <a:extLst>
              <a:ext uri="{FF2B5EF4-FFF2-40B4-BE49-F238E27FC236}">
                <a16:creationId xmlns:a16="http://schemas.microsoft.com/office/drawing/2014/main" id="{490F1371-039C-3C9D-852B-182B852070E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8618844"/>
              </p:ext>
            </p:extLst>
          </p:nvPr>
        </p:nvGraphicFramePr>
        <p:xfrm>
          <a:off x="866775" y="1576388"/>
          <a:ext cx="10515600" cy="48307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403824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09F6EC-B857-508B-5480-F74A97B077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5950" y="351873"/>
            <a:ext cx="8562975" cy="1325563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dirty="0"/>
              <a:t>ИСЛАМДЫН ТУРКУКТОРУ(5 ПАРЗЫ)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79CE7245-452D-AD1B-8FEF-6B9354A8954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4543770"/>
              </p:ext>
            </p:extLst>
          </p:nvPr>
        </p:nvGraphicFramePr>
        <p:xfrm>
          <a:off x="838200" y="1854200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185758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1. </a:t>
            </a:r>
            <a:r>
              <a:rPr lang="ru-RU" b="1" dirty="0" err="1"/>
              <a:t>Келме</a:t>
            </a:r>
            <a:r>
              <a:rPr lang="ru-RU" b="1" dirty="0"/>
              <a:t> </a:t>
            </a:r>
            <a:r>
              <a:rPr lang="ru-RU" b="1" dirty="0" err="1"/>
              <a:t>айтуу</a:t>
            </a:r>
            <a:r>
              <a:rPr lang="ru-RU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        </a:t>
            </a:r>
            <a:r>
              <a:rPr lang="ru-RU" dirty="0" err="1"/>
              <a:t>Келме</a:t>
            </a:r>
            <a:r>
              <a:rPr lang="ru-RU" dirty="0"/>
              <a:t> </a:t>
            </a:r>
            <a:r>
              <a:rPr lang="ru-RU" dirty="0" err="1"/>
              <a:t>Исламда</a:t>
            </a:r>
            <a:r>
              <a:rPr lang="ru-RU" dirty="0"/>
              <a:t> </a:t>
            </a:r>
            <a:r>
              <a:rPr lang="ru-RU" dirty="0" err="1"/>
              <a:t>Аллага</a:t>
            </a:r>
            <a:r>
              <a:rPr lang="ru-RU" dirty="0"/>
              <a:t> </a:t>
            </a:r>
            <a:r>
              <a:rPr lang="ru-RU" dirty="0" err="1"/>
              <a:t>ишенүүнү</a:t>
            </a:r>
            <a:r>
              <a:rPr lang="ru-RU" dirty="0"/>
              <a:t> </a:t>
            </a:r>
            <a:r>
              <a:rPr lang="ru-RU" dirty="0" err="1"/>
              <a:t>билдирүүчү</a:t>
            </a:r>
            <a:r>
              <a:rPr lang="ru-RU" dirty="0"/>
              <a:t> </a:t>
            </a:r>
            <a:r>
              <a:rPr lang="ru-RU" dirty="0" err="1"/>
              <a:t>сөз</a:t>
            </a:r>
            <a:r>
              <a:rPr lang="ru-RU" dirty="0"/>
              <a:t>. </a:t>
            </a:r>
            <a:r>
              <a:rPr lang="ru-RU" dirty="0" err="1"/>
              <a:t>Келмеде</a:t>
            </a:r>
            <a:r>
              <a:rPr lang="ru-RU" dirty="0"/>
              <a:t> </a:t>
            </a:r>
            <a:r>
              <a:rPr lang="ru-RU" dirty="0" err="1"/>
              <a:t>айтылганга</a:t>
            </a:r>
            <a:r>
              <a:rPr lang="ru-RU" dirty="0"/>
              <a:t> </a:t>
            </a:r>
            <a:r>
              <a:rPr lang="ru-RU" dirty="0" err="1"/>
              <a:t>ишенүү</a:t>
            </a:r>
            <a:r>
              <a:rPr lang="ru-RU" dirty="0"/>
              <a:t> – </a:t>
            </a:r>
            <a:r>
              <a:rPr lang="ru-RU" dirty="0" err="1"/>
              <a:t>Исламдын</a:t>
            </a:r>
            <a:r>
              <a:rPr lang="ru-RU" dirty="0"/>
              <a:t> </a:t>
            </a:r>
            <a:r>
              <a:rPr lang="ru-RU" dirty="0" err="1"/>
              <a:t>беш</a:t>
            </a:r>
            <a:r>
              <a:rPr lang="ru-RU" dirty="0"/>
              <a:t> </a:t>
            </a:r>
            <a:r>
              <a:rPr lang="ru-RU" dirty="0" err="1"/>
              <a:t>түркүгүнүн</a:t>
            </a:r>
            <a:r>
              <a:rPr lang="ru-RU" dirty="0"/>
              <a:t> </a:t>
            </a:r>
            <a:r>
              <a:rPr lang="ru-RU" dirty="0" err="1"/>
              <a:t>бири</a:t>
            </a:r>
            <a:r>
              <a:rPr lang="ru-RU" dirty="0"/>
              <a:t>. «</a:t>
            </a:r>
            <a:r>
              <a:rPr lang="ru-RU" dirty="0" err="1"/>
              <a:t>Ашхаду</a:t>
            </a:r>
            <a:r>
              <a:rPr lang="ru-RU" dirty="0"/>
              <a:t> ал </a:t>
            </a:r>
            <a:r>
              <a:rPr lang="ru-RU" dirty="0" err="1"/>
              <a:t>лаа</a:t>
            </a:r>
            <a:r>
              <a:rPr lang="ru-RU" dirty="0"/>
              <a:t> </a:t>
            </a:r>
            <a:r>
              <a:rPr lang="ru-RU" dirty="0" err="1"/>
              <a:t>илааха</a:t>
            </a:r>
            <a:r>
              <a:rPr lang="ru-RU" dirty="0"/>
              <a:t> </a:t>
            </a:r>
            <a:r>
              <a:rPr lang="ru-RU" dirty="0" err="1"/>
              <a:t>иллаллоох</a:t>
            </a:r>
            <a:r>
              <a:rPr lang="ru-RU" dirty="0"/>
              <a:t>, </a:t>
            </a:r>
            <a:r>
              <a:rPr lang="ru-RU" dirty="0" err="1"/>
              <a:t>ва</a:t>
            </a:r>
            <a:r>
              <a:rPr lang="ru-RU" dirty="0"/>
              <a:t> </a:t>
            </a:r>
            <a:r>
              <a:rPr lang="ru-RU" dirty="0" err="1"/>
              <a:t>ашхаду</a:t>
            </a:r>
            <a:r>
              <a:rPr lang="ru-RU" dirty="0"/>
              <a:t> анна </a:t>
            </a:r>
            <a:r>
              <a:rPr lang="ru-RU" dirty="0" err="1"/>
              <a:t>Мухаммадан</a:t>
            </a:r>
            <a:r>
              <a:rPr lang="ru-RU" dirty="0"/>
              <a:t> </a:t>
            </a:r>
            <a:r>
              <a:rPr lang="ru-RU" dirty="0" err="1"/>
              <a:t>абдуху</a:t>
            </a:r>
            <a:r>
              <a:rPr lang="ru-RU" dirty="0"/>
              <a:t> </a:t>
            </a:r>
            <a:r>
              <a:rPr lang="ru-RU" dirty="0" err="1"/>
              <a:t>ва</a:t>
            </a:r>
            <a:r>
              <a:rPr lang="ru-RU" dirty="0"/>
              <a:t> </a:t>
            </a:r>
            <a:r>
              <a:rPr lang="ru-RU" dirty="0" err="1"/>
              <a:t>расуулух</a:t>
            </a:r>
            <a:r>
              <a:rPr lang="ru-RU" dirty="0"/>
              <a:t>» </a:t>
            </a:r>
            <a:r>
              <a:rPr lang="ru-RU" dirty="0" err="1"/>
              <a:t>деп</a:t>
            </a:r>
            <a:r>
              <a:rPr lang="ru-RU" dirty="0"/>
              <a:t> </a:t>
            </a:r>
            <a:r>
              <a:rPr lang="ru-RU" dirty="0" err="1"/>
              <a:t>айтылат</a:t>
            </a:r>
            <a:r>
              <a:rPr lang="ru-RU" dirty="0"/>
              <a:t>. Же «</a:t>
            </a:r>
            <a:r>
              <a:rPr lang="ru-RU" dirty="0" err="1"/>
              <a:t>Лаа</a:t>
            </a:r>
            <a:r>
              <a:rPr lang="ru-RU" dirty="0"/>
              <a:t> </a:t>
            </a:r>
            <a:r>
              <a:rPr lang="ru-RU" dirty="0" err="1"/>
              <a:t>Иллааха</a:t>
            </a:r>
            <a:r>
              <a:rPr lang="ru-RU" dirty="0"/>
              <a:t> </a:t>
            </a:r>
            <a:r>
              <a:rPr lang="ru-RU" dirty="0" err="1"/>
              <a:t>иллалох</a:t>
            </a:r>
            <a:r>
              <a:rPr lang="ru-RU" dirty="0"/>
              <a:t>, </a:t>
            </a:r>
            <a:r>
              <a:rPr lang="ru-RU" dirty="0" err="1"/>
              <a:t>Мухаммадур</a:t>
            </a:r>
            <a:r>
              <a:rPr lang="ru-RU" dirty="0"/>
              <a:t> </a:t>
            </a:r>
            <a:r>
              <a:rPr lang="ru-RU" dirty="0" err="1"/>
              <a:t>расулуллах</a:t>
            </a:r>
            <a:r>
              <a:rPr lang="ru-RU" dirty="0"/>
              <a:t>» </a:t>
            </a:r>
            <a:r>
              <a:rPr lang="ru-RU" dirty="0" err="1"/>
              <a:t>деп</a:t>
            </a:r>
            <a:r>
              <a:rPr lang="ru-RU" dirty="0"/>
              <a:t> </a:t>
            </a:r>
            <a:r>
              <a:rPr lang="ru-RU" dirty="0" err="1"/>
              <a:t>кыскартып</a:t>
            </a:r>
            <a:r>
              <a:rPr lang="ru-RU" dirty="0"/>
              <a:t> </a:t>
            </a:r>
            <a:r>
              <a:rPr lang="ru-RU" dirty="0" err="1"/>
              <a:t>айтса</a:t>
            </a:r>
            <a:r>
              <a:rPr lang="ru-RU" dirty="0"/>
              <a:t> да </a:t>
            </a:r>
            <a:r>
              <a:rPr lang="ru-RU" dirty="0" err="1"/>
              <a:t>жарайт</a:t>
            </a:r>
            <a:r>
              <a:rPr lang="ru-RU" dirty="0"/>
              <a:t>. </a:t>
            </a:r>
            <a:r>
              <a:rPr lang="ru-RU" dirty="0" err="1"/>
              <a:t>Мунун</a:t>
            </a:r>
            <a:r>
              <a:rPr lang="ru-RU" dirty="0"/>
              <a:t> </a:t>
            </a:r>
            <a:r>
              <a:rPr lang="ru-RU" dirty="0" err="1"/>
              <a:t>мааниси</a:t>
            </a:r>
            <a:r>
              <a:rPr lang="ru-RU" dirty="0"/>
              <a:t>: «</a:t>
            </a:r>
            <a:r>
              <a:rPr lang="ru-RU" dirty="0" err="1"/>
              <a:t>Алладан</a:t>
            </a:r>
            <a:r>
              <a:rPr lang="ru-RU" dirty="0"/>
              <a:t> башка </a:t>
            </a:r>
            <a:r>
              <a:rPr lang="ru-RU" dirty="0" err="1"/>
              <a:t>сыйынууга</a:t>
            </a:r>
            <a:r>
              <a:rPr lang="ru-RU" dirty="0"/>
              <a:t> </a:t>
            </a:r>
            <a:r>
              <a:rPr lang="ru-RU" dirty="0" err="1"/>
              <a:t>татыктуу</a:t>
            </a:r>
            <a:r>
              <a:rPr lang="ru-RU" dirty="0"/>
              <a:t>  </a:t>
            </a:r>
            <a:r>
              <a:rPr lang="ru-RU" dirty="0" err="1"/>
              <a:t>зат</a:t>
            </a:r>
            <a:r>
              <a:rPr lang="ru-RU" dirty="0"/>
              <a:t> </a:t>
            </a:r>
            <a:r>
              <a:rPr lang="ru-RU" dirty="0" err="1"/>
              <a:t>жок</a:t>
            </a:r>
            <a:r>
              <a:rPr lang="ru-RU" dirty="0"/>
              <a:t> </a:t>
            </a:r>
            <a:r>
              <a:rPr lang="ru-RU" dirty="0" err="1"/>
              <a:t>экенине</a:t>
            </a:r>
            <a:r>
              <a:rPr lang="ru-RU" dirty="0"/>
              <a:t>, Мухаммед </a:t>
            </a:r>
            <a:r>
              <a:rPr lang="ru-RU" dirty="0" err="1"/>
              <a:t>анын</a:t>
            </a:r>
            <a:r>
              <a:rPr lang="ru-RU" dirty="0"/>
              <a:t> </a:t>
            </a:r>
            <a:r>
              <a:rPr lang="ru-RU" dirty="0" err="1"/>
              <a:t>кулу</a:t>
            </a:r>
            <a:r>
              <a:rPr lang="ru-RU" dirty="0"/>
              <a:t> </a:t>
            </a:r>
            <a:r>
              <a:rPr lang="ru-RU" dirty="0" err="1"/>
              <a:t>жана</a:t>
            </a:r>
            <a:r>
              <a:rPr lang="ru-RU" dirty="0"/>
              <a:t> </a:t>
            </a:r>
            <a:r>
              <a:rPr lang="ru-RU" dirty="0" err="1"/>
              <a:t>пайгамбары</a:t>
            </a:r>
            <a:r>
              <a:rPr lang="ru-RU" dirty="0"/>
              <a:t> </a:t>
            </a:r>
            <a:r>
              <a:rPr lang="ru-RU" dirty="0" err="1"/>
              <a:t>экенине</a:t>
            </a:r>
            <a:r>
              <a:rPr lang="ru-RU" dirty="0"/>
              <a:t> </a:t>
            </a:r>
            <a:r>
              <a:rPr lang="ru-RU" dirty="0" err="1"/>
              <a:t>күбөлүк</a:t>
            </a:r>
            <a:r>
              <a:rPr lang="ru-RU" dirty="0"/>
              <a:t> берем», – </a:t>
            </a:r>
            <a:r>
              <a:rPr lang="ru-RU" dirty="0" err="1"/>
              <a:t>деген</a:t>
            </a:r>
            <a:r>
              <a:rPr lang="ru-RU" dirty="0"/>
              <a:t> </a:t>
            </a:r>
            <a:r>
              <a:rPr lang="ru-RU" dirty="0" err="1"/>
              <a:t>сөз</a:t>
            </a:r>
            <a:r>
              <a:rPr lang="ru-RU" dirty="0"/>
              <a:t>. </a:t>
            </a:r>
            <a:r>
              <a:rPr lang="ru-RU" dirty="0" err="1"/>
              <a:t>Кыскача</a:t>
            </a:r>
            <a:r>
              <a:rPr lang="ru-RU" dirty="0"/>
              <a:t> «</a:t>
            </a:r>
            <a:r>
              <a:rPr lang="ru-RU" dirty="0" err="1"/>
              <a:t>Алланын</a:t>
            </a:r>
            <a:r>
              <a:rPr lang="ru-RU" dirty="0"/>
              <a:t> </a:t>
            </a:r>
            <a:r>
              <a:rPr lang="ru-RU" dirty="0" err="1"/>
              <a:t>кулу</a:t>
            </a:r>
            <a:r>
              <a:rPr lang="ru-RU" dirty="0"/>
              <a:t> </a:t>
            </a:r>
            <a:r>
              <a:rPr lang="ru-RU" dirty="0" err="1"/>
              <a:t>жана</a:t>
            </a:r>
            <a:r>
              <a:rPr lang="ru-RU" dirty="0"/>
              <a:t> </a:t>
            </a:r>
            <a:r>
              <a:rPr lang="ru-RU" dirty="0" err="1"/>
              <a:t>Алладан</a:t>
            </a:r>
            <a:r>
              <a:rPr lang="ru-RU" dirty="0"/>
              <a:t> башка </a:t>
            </a:r>
            <a:r>
              <a:rPr lang="ru-RU" dirty="0" err="1"/>
              <a:t>сыйынууга</a:t>
            </a:r>
            <a:r>
              <a:rPr lang="ru-RU" dirty="0"/>
              <a:t> </a:t>
            </a:r>
            <a:r>
              <a:rPr lang="ru-RU" dirty="0" err="1"/>
              <a:t>татыктуу</a:t>
            </a:r>
            <a:r>
              <a:rPr lang="ru-RU" dirty="0"/>
              <a:t> </a:t>
            </a:r>
            <a:r>
              <a:rPr lang="ru-RU" dirty="0" err="1"/>
              <a:t>зат</a:t>
            </a:r>
            <a:r>
              <a:rPr lang="ru-RU" dirty="0"/>
              <a:t> </a:t>
            </a:r>
            <a:r>
              <a:rPr lang="ru-RU" dirty="0" err="1"/>
              <a:t>жок</a:t>
            </a:r>
            <a:r>
              <a:rPr lang="ru-RU" dirty="0"/>
              <a:t>, Мухаммед </a:t>
            </a:r>
            <a:r>
              <a:rPr lang="ru-RU" dirty="0" err="1"/>
              <a:t>анын</a:t>
            </a:r>
            <a:r>
              <a:rPr lang="ru-RU" dirty="0"/>
              <a:t> </a:t>
            </a:r>
            <a:r>
              <a:rPr lang="ru-RU" dirty="0" err="1"/>
              <a:t>элчиси</a:t>
            </a:r>
            <a:r>
              <a:rPr lang="ru-RU" dirty="0"/>
              <a:t>» </a:t>
            </a:r>
            <a:r>
              <a:rPr lang="ru-RU" dirty="0" err="1"/>
              <a:t>дегенди</a:t>
            </a:r>
            <a:r>
              <a:rPr lang="ru-RU" dirty="0"/>
              <a:t> </a:t>
            </a:r>
            <a:r>
              <a:rPr lang="ru-RU" dirty="0" err="1"/>
              <a:t>билдирет</a:t>
            </a:r>
            <a:r>
              <a:rPr lang="ru-RU" dirty="0"/>
              <a:t>. </a:t>
            </a:r>
            <a:r>
              <a:rPr lang="ru-RU" dirty="0" err="1"/>
              <a:t>Мусулман</a:t>
            </a:r>
            <a:r>
              <a:rPr lang="ru-RU" dirty="0"/>
              <a:t> болом </a:t>
            </a:r>
            <a:r>
              <a:rPr lang="ru-RU" dirty="0" err="1"/>
              <a:t>деген</a:t>
            </a:r>
            <a:r>
              <a:rPr lang="ru-RU" dirty="0"/>
              <a:t> киши </a:t>
            </a:r>
            <a:r>
              <a:rPr lang="ru-RU" dirty="0" err="1"/>
              <a:t>сөзсүз</a:t>
            </a:r>
            <a:r>
              <a:rPr lang="ru-RU" dirty="0"/>
              <a:t> </a:t>
            </a:r>
            <a:r>
              <a:rPr lang="ru-RU" dirty="0" err="1"/>
              <a:t>ушул</a:t>
            </a:r>
            <a:r>
              <a:rPr lang="ru-RU" dirty="0"/>
              <a:t> </a:t>
            </a:r>
            <a:r>
              <a:rPr lang="ru-RU" dirty="0" err="1"/>
              <a:t>сөздү</a:t>
            </a:r>
            <a:r>
              <a:rPr lang="ru-RU" dirty="0"/>
              <a:t> </a:t>
            </a:r>
            <a:r>
              <a:rPr lang="ru-RU" dirty="0" err="1"/>
              <a:t>айтып</a:t>
            </a:r>
            <a:r>
              <a:rPr lang="ru-RU" dirty="0"/>
              <a:t>, </a:t>
            </a:r>
            <a:r>
              <a:rPr lang="ru-RU" dirty="0" err="1"/>
              <a:t>Аллага</a:t>
            </a:r>
            <a:r>
              <a:rPr lang="ru-RU" dirty="0"/>
              <a:t> </a:t>
            </a:r>
            <a:r>
              <a:rPr lang="ru-RU" dirty="0" err="1"/>
              <a:t>жана</a:t>
            </a:r>
            <a:r>
              <a:rPr lang="ru-RU" dirty="0"/>
              <a:t> </a:t>
            </a:r>
            <a:r>
              <a:rPr lang="ru-RU" dirty="0" err="1"/>
              <a:t>анын</a:t>
            </a:r>
            <a:r>
              <a:rPr lang="ru-RU" dirty="0"/>
              <a:t> </a:t>
            </a:r>
            <a:r>
              <a:rPr lang="ru-RU" dirty="0" err="1"/>
              <a:t>пайгамбарына</a:t>
            </a:r>
            <a:r>
              <a:rPr lang="ru-RU" dirty="0"/>
              <a:t> </a:t>
            </a:r>
            <a:r>
              <a:rPr lang="ru-RU" dirty="0" err="1"/>
              <a:t>ыйман</a:t>
            </a:r>
            <a:r>
              <a:rPr lang="ru-RU" dirty="0"/>
              <a:t> </a:t>
            </a:r>
            <a:r>
              <a:rPr lang="ru-RU" dirty="0" err="1"/>
              <a:t>келтиргенин</a:t>
            </a:r>
            <a:r>
              <a:rPr lang="ru-RU" dirty="0"/>
              <a:t> </a:t>
            </a:r>
            <a:r>
              <a:rPr lang="ru-RU" dirty="0" err="1"/>
              <a:t>тастыкташы</a:t>
            </a:r>
            <a:r>
              <a:rPr lang="ru-RU" dirty="0"/>
              <a:t> </a:t>
            </a:r>
            <a:r>
              <a:rPr lang="ru-RU" dirty="0" err="1"/>
              <a:t>керек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02282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1279</TotalTime>
  <Words>690</Words>
  <Application>Microsoft Office PowerPoint</Application>
  <PresentationFormat>Широкоэкранный</PresentationFormat>
  <Paragraphs>48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Calibri</vt:lpstr>
      <vt:lpstr>Tw Cen MT</vt:lpstr>
      <vt:lpstr>Tw Cen MT Condensed</vt:lpstr>
      <vt:lpstr>Wingdings 3</vt:lpstr>
      <vt:lpstr>Интеграл</vt:lpstr>
      <vt:lpstr>9-КЛАССТЫН ОКУУЧУЛАР ҮЧҮН </vt:lpstr>
      <vt:lpstr>Презентация PowerPoint</vt:lpstr>
      <vt:lpstr>ӨТҮЛГӨН ТЕМАНЫ КАЙТАЛОО</vt:lpstr>
      <vt:lpstr>ЖАНЫ ТЕМА: ИБАДАТ</vt:lpstr>
      <vt:lpstr>Ибадат</vt:lpstr>
      <vt:lpstr>ИБАДАТТЫ АТКАРУУДАГЫ ЖООПКЕРЧИЛИК</vt:lpstr>
      <vt:lpstr>Презентация PowerPoint</vt:lpstr>
      <vt:lpstr>ИСЛАМДЫН ТУРКУКТОРУ(5 ПАРЗЫ)</vt:lpstr>
      <vt:lpstr>1. Келме айтуу.</vt:lpstr>
      <vt:lpstr>НАМАЗ ОКУУ</vt:lpstr>
      <vt:lpstr>Презентация PowerPoint</vt:lpstr>
      <vt:lpstr>ЗЕКЕТ БЕРУУ</vt:lpstr>
      <vt:lpstr>АЖЫГА БАРУУ</vt:lpstr>
      <vt:lpstr>ИБАДАТТЫН МААНИЛҮҮЛҮГҮ</vt:lpstr>
      <vt:lpstr>СУРОО-ЖООПТОР МЕНЕН САБАКТЫ БЫШЫКТАЙБЫЗ:  1)Ибадат эмне? 2)Ибадаттын тҮрлӨрҮ, жол-жоболорун чечмелегиле? 3)НАМАЗ ЭМНЕНИН АЧКЫЧЫ? 4)биз бул «ибадат» темасынан кандай сапаттарды үйрөндүк? </vt:lpstr>
      <vt:lpstr>_____________________________________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Т.ташмаматов атындагы орто мектебинин</dc:title>
  <dc:creator>TechLine</dc:creator>
  <cp:lastModifiedBy>Пользователь</cp:lastModifiedBy>
  <cp:revision>95</cp:revision>
  <cp:lastPrinted>2022-11-22T07:34:42Z</cp:lastPrinted>
  <dcterms:created xsi:type="dcterms:W3CDTF">2022-10-13T18:13:38Z</dcterms:created>
  <dcterms:modified xsi:type="dcterms:W3CDTF">2024-01-07T15:28:13Z</dcterms:modified>
</cp:coreProperties>
</file>