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65" r:id="rId4"/>
    <p:sldId id="262" r:id="rId5"/>
    <p:sldId id="257" r:id="rId6"/>
    <p:sldId id="258" r:id="rId7"/>
    <p:sldId id="260" r:id="rId8"/>
    <p:sldId id="259" r:id="rId9"/>
    <p:sldId id="267" r:id="rId10"/>
    <p:sldId id="263" r:id="rId11"/>
    <p:sldId id="264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Источники биологических знаний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5646198"/>
            <a:ext cx="7766936" cy="834500"/>
          </a:xfrm>
        </p:spPr>
        <p:txBody>
          <a:bodyPr/>
          <a:lstStyle/>
          <a:p>
            <a:r>
              <a:rPr lang="ru-RU" dirty="0" smtClean="0"/>
              <a:t>МБОУ «СОШ № 127»</a:t>
            </a:r>
          </a:p>
          <a:p>
            <a:r>
              <a:rPr lang="ru-RU" dirty="0"/>
              <a:t>у</a:t>
            </a:r>
            <a:r>
              <a:rPr lang="ru-RU" dirty="0" smtClean="0"/>
              <a:t>читель биологии Уварова Л.А.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30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ВЫПОЛНИТЕ ЗАДАНИЯ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sz="4000" dirty="0" smtClean="0"/>
              <a:t>.  </a:t>
            </a:r>
            <a:r>
              <a:rPr lang="ru-RU" sz="4000" dirty="0"/>
              <a:t>Приведите примеры 3-4 биологических терминов. Дайте им </a:t>
            </a:r>
            <a:r>
              <a:rPr lang="ru-RU" sz="4000" dirty="0" smtClean="0"/>
              <a:t> соответствующие определения</a:t>
            </a:r>
            <a:r>
              <a:rPr lang="ru-RU" sz="4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7453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Приведите примеры известных вам источников биологической информации. Заполните в тетради таблицу источники биологических знаний по образцу. 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3935185"/>
              </p:ext>
            </p:extLst>
          </p:nvPr>
        </p:nvGraphicFramePr>
        <p:xfrm>
          <a:off x="677863" y="2160588"/>
          <a:ext cx="8596312" cy="3781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9078"/>
                <a:gridCol w="2149078"/>
                <a:gridCol w="2149078"/>
                <a:gridCol w="2149078"/>
              </a:tblGrid>
              <a:tr h="946596">
                <a:tc>
                  <a:txBody>
                    <a:bodyPr/>
                    <a:lstStyle/>
                    <a:p>
                      <a:r>
                        <a:rPr lang="ru-RU" dirty="0" smtClean="0"/>
                        <a:t>Вид источника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Чем представлен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(что это такое?)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Пример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Какая представлена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информация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Энциклопедия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Научное или научно-популярное справочное </a:t>
                      </a:r>
                      <a:r>
                        <a:rPr lang="ru-RU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изда-ние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содержащее систематизирован-</a:t>
                      </a:r>
                      <a:r>
                        <a:rPr lang="ru-RU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ную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информацию по различным </a:t>
                      </a:r>
                      <a:r>
                        <a:rPr lang="ru-RU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1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стям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биологических знаний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Биология. Современная иллюстрированная энциклопедия 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Определения, тезисы, фамилии учёных расположенные в книге по алфавиту 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847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В чём заключается роль биологии в познании окружающего мира</a:t>
            </a:r>
            <a:r>
              <a:rPr lang="ru-RU" dirty="0" smtClean="0"/>
              <a:t>?</a:t>
            </a:r>
          </a:p>
          <a:p>
            <a:r>
              <a:rPr lang="ru-RU" dirty="0" smtClean="0"/>
              <a:t> </a:t>
            </a:r>
            <a:r>
              <a:rPr lang="ru-RU" dirty="0"/>
              <a:t>2. Каково значение биологии в практической деятельности современного человека?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/>
              <a:t>. Зачем науке необходим свой язык? Есть ли свой язык у биологии? </a:t>
            </a:r>
          </a:p>
        </p:txBody>
      </p:sp>
    </p:spTree>
    <p:extLst>
      <p:ext uri="{BB962C8B-B14F-4D97-AF65-F5344CB8AC3E}">
        <p14:creationId xmlns:p14="http://schemas.microsoft.com/office/powerpoint/2010/main" val="24430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биологических знаний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энциклопедии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справочники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определители,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карты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фото-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видеоизображения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компьютерные базы данных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учебники, учебные пособия </a:t>
            </a:r>
          </a:p>
        </p:txBody>
      </p:sp>
    </p:spTree>
    <p:extLst>
      <p:ext uri="{BB962C8B-B14F-4D97-AF65-F5344CB8AC3E}">
        <p14:creationId xmlns:p14="http://schemas.microsoft.com/office/powerpoint/2010/main" val="4029399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общего и в чём различаются данные источники информации?</a:t>
            </a:r>
          </a:p>
        </p:txBody>
      </p:sp>
    </p:spTree>
    <p:extLst>
      <p:ext uri="{BB962C8B-B14F-4D97-AF65-F5344CB8AC3E}">
        <p14:creationId xmlns:p14="http://schemas.microsoft.com/office/powerpoint/2010/main" val="126215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Подумайте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важно уметь искать (осуществлять поиск) и оценивать достоверность найденной информации? </a:t>
            </a:r>
          </a:p>
        </p:txBody>
      </p:sp>
    </p:spTree>
    <p:extLst>
      <p:ext uri="{BB962C8B-B14F-4D97-AF65-F5344CB8AC3E}">
        <p14:creationId xmlns:p14="http://schemas.microsoft.com/office/powerpoint/2010/main" val="325569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Язык науки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система мыслей человека, выделяющая и обобщающая различные предметы или явления по общим и специфическим для них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признакам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5089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(от лат.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термипус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предел, граница) слово или словосочетание, являющееся названием некоторого понятия определённой области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4450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Самец или самка - это те термины, которыми мы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 животных разного пола.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простоты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наглядности эти термины можно успешно заменить достаточно распространёнными в науке символами - копьё и щит Марса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зеркало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Венеры. Строение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цветка может быть представлено в виде его формулы и диаграммы</a:t>
            </a:r>
          </a:p>
        </p:txBody>
      </p:sp>
    </p:spTree>
    <p:extLst>
      <p:ext uri="{BB962C8B-B14F-4D97-AF65-F5344CB8AC3E}">
        <p14:creationId xmlns:p14="http://schemas.microsoft.com/office/powerpoint/2010/main" val="420052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имвол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специальный графический знак, позволяющий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заменить тот или иной термин, обозначающий соответствующее понятие. </a:t>
            </a:r>
          </a:p>
        </p:txBody>
      </p:sp>
    </p:spTree>
    <p:extLst>
      <p:ext uri="{BB962C8B-B14F-4D97-AF65-F5344CB8AC3E}">
        <p14:creationId xmlns:p14="http://schemas.microsoft.com/office/powerpoint/2010/main" val="183193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360023"/>
            <a:ext cx="8596312" cy="3482566"/>
          </a:xfrm>
        </p:spPr>
      </p:pic>
    </p:spTree>
    <p:extLst>
      <p:ext uri="{BB962C8B-B14F-4D97-AF65-F5344CB8AC3E}">
        <p14:creationId xmlns:p14="http://schemas.microsoft.com/office/powerpoint/2010/main" val="317636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64</TotalTime>
  <Words>307</Words>
  <Application>Microsoft Office PowerPoint</Application>
  <PresentationFormat>Широкоэкранный</PresentationFormat>
  <Paragraphs>37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Trebuchet MS</vt:lpstr>
      <vt:lpstr>Wingdings 3</vt:lpstr>
      <vt:lpstr>Грань</vt:lpstr>
      <vt:lpstr>Источники биологических знаний</vt:lpstr>
      <vt:lpstr>Источники биологических знаний</vt:lpstr>
      <vt:lpstr>Презентация PowerPoint</vt:lpstr>
      <vt:lpstr>Подумайте</vt:lpstr>
      <vt:lpstr>Язык науки</vt:lpstr>
      <vt:lpstr>Презентация PowerPoint</vt:lpstr>
      <vt:lpstr>Презентация PowerPoint</vt:lpstr>
      <vt:lpstr>Презентация PowerPoint</vt:lpstr>
      <vt:lpstr>Презентация PowerPoint</vt:lpstr>
      <vt:lpstr>ВЫПОЛНИТЕ ЗАДАНИЯ</vt:lpstr>
      <vt:lpstr>Приведите примеры известных вам источников биологической информации. Заполните в тетради таблицу источники биологических знаний по образцу. </vt:lpstr>
      <vt:lpstr>Проверь себя: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Источники биологических знаний</dc:title>
  <dc:creator>Людмила</dc:creator>
  <cp:lastModifiedBy>Людмила</cp:lastModifiedBy>
  <cp:revision>11</cp:revision>
  <dcterms:created xsi:type="dcterms:W3CDTF">2023-09-25T15:28:57Z</dcterms:created>
  <dcterms:modified xsi:type="dcterms:W3CDTF">2024-01-07T15:25:54Z</dcterms:modified>
</cp:coreProperties>
</file>