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65" r:id="rId6"/>
    <p:sldId id="266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9DAFD8-9C23-48C0-9501-E2C363E941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E061D46-E32D-4E30-9BA5-CEA013DA0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EDF1DFC-0852-46E5-9BB6-55BB0DFAF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A3298-2DB5-4D68-9A25-DD3EEF4518F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EA91CCF-0DAE-471E-8D3D-439F9E25C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191CC8-3407-47D5-B515-5788A8F3B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38FA8-2D2A-46E8-B848-D2F9CD621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764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7C4F70-6A9B-406B-B8EC-4794042C29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538A2AE-1AB3-4DE8-8B5D-F3596C3C8F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4C6771-A665-44EA-9F8C-C11797ABA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A3298-2DB5-4D68-9A25-DD3EEF4518F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F6844EE-20FD-4361-B1DD-74D01509C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4C407E-0833-4F60-981F-045FF8BA4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38FA8-2D2A-46E8-B848-D2F9CD621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010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31575BC-A6C6-48AB-A007-BA750CFEFB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9A84A93-A2FB-498B-BDA2-92DFACCC51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383A39-77E1-4FB9-A526-F1A53E6AB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A3298-2DB5-4D68-9A25-DD3EEF4518F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55821A-D0A1-4825-A52E-BC90B833CA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B98D5B-D2AA-4D6F-8187-05E87D13F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38FA8-2D2A-46E8-B848-D2F9CD621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434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323C57-3DA4-4123-B4DC-8D818D250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2575C2-6BE8-44A3-A53F-91D0289BA0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FCA076-9338-43D0-A19E-8C25EE0F1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A3298-2DB5-4D68-9A25-DD3EEF4518F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631DDC-6DA1-4980-95B1-BF04E5430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2955BD0-CD41-4E38-B7CF-98492DB09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38FA8-2D2A-46E8-B848-D2F9CD621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913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8B44E9-C0BA-477F-8907-6E8899220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1F0B826-00FF-4F2F-858F-8ED605E268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35D2ED8-29DB-4D53-B6CF-6B7B33A00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A3298-2DB5-4D68-9A25-DD3EEF4518F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7AA3F7-10A0-4219-A111-626E06919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48D30F6-1D62-4C90-8858-25DDD2027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38FA8-2D2A-46E8-B848-D2F9CD621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1178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FAB7BE-B667-45D9-B0DE-1F21CF695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AC7DFA-4BB1-4A1F-BD4F-87F04DE67D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D629299-9934-48F1-A907-1D9BF1F807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6671B9-9352-40E5-8318-93FCD3D1E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A3298-2DB5-4D68-9A25-DD3EEF4518F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1056A3E-21A5-41A0-B242-FC3B68EE25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BB55A1-55F1-40E1-9A41-8ADBBF4BD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38FA8-2D2A-46E8-B848-D2F9CD621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370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207342-BB8D-4FB5-96BD-61CC71AF6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09FB868-FB74-4C13-BB67-6C02EEB8C9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FC2A03-D864-41AA-B595-A35D1C99EE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3E759C0-49B5-4C74-87B9-0CA2B13703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47A24EC-47CA-4C51-A843-D1B2B82009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88BA402-F643-40FA-BDB3-8FF24FE85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A3298-2DB5-4D68-9A25-DD3EEF4518F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E86ACFC-D652-4F46-B39B-5D68DAC54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EBE89F6-F43C-4D9E-88DF-79EBBC89A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38FA8-2D2A-46E8-B848-D2F9CD621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130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BDCE3A-93E5-42D1-AE04-7ABEE4BC2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E848EAD-A440-4F40-8F52-93D7386FC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A3298-2DB5-4D68-9A25-DD3EEF4518F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DD473A5-2AB9-4895-9AAB-F2506C866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3DD9610-EBC2-41AA-BF3D-0B588E320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38FA8-2D2A-46E8-B848-D2F9CD621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707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425893F-DED8-4E64-86EF-82D485406A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A3298-2DB5-4D68-9A25-DD3EEF4518F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C0271A2-953E-4D79-83D3-8F67AE4DA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EE5A55A-F414-4C1D-AAFF-6784A6040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38FA8-2D2A-46E8-B848-D2F9CD621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96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BA72FA-83D6-4BFF-AEB8-2EBDE1924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8292EB-151C-458C-BD14-09FC308E5C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68476D6-2B9A-41A4-8BDA-6222C2448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286D6A-F837-4B82-B3E8-AC6755392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A3298-2DB5-4D68-9A25-DD3EEF4518F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76F9A44-63F6-452A-B225-F22161958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7122A46-906C-49AA-A942-2793B25F9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38FA8-2D2A-46E8-B848-D2F9CD621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16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7577D8-D786-4600-B44D-7E7B62ADD3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135593D-3484-4CD0-A867-664F0737FF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57A73E3-C6FD-4CA6-BBF9-9547F13F4B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9A70EC-3E1C-4393-BF0D-CEA96BE5E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A3298-2DB5-4D68-9A25-DD3EEF4518F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7715AC2-7382-4F6F-8185-83764C47A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DCFD6F-CA4C-4019-BCA3-D2DC70671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38FA8-2D2A-46E8-B848-D2F9CD621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390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C0023E-9AC2-4FF0-8CC9-2743B1A6B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A5D21BE-78C7-4C48-812A-46FE7FCC4C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450EAC-D7E8-4D3B-A77D-B47F4AAD7E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A3298-2DB5-4D68-9A25-DD3EEF4518FE}" type="datetimeFigureOut">
              <a:rPr lang="ru-RU" smtClean="0"/>
              <a:t>07.01.2024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262793-1356-4393-8821-F93CB6B981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D956E1-CDF8-49FA-9741-304927C89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38FA8-2D2A-46E8-B848-D2F9CD6219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96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A95286-BDEE-47AC-A485-8ED05066E6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46275"/>
            <a:ext cx="9144000" cy="165576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Тренировочный модуль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B571B7A-9DD5-4650-8F2B-C2774B766F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200" dirty="0"/>
              <a:t>Народные промыслы</a:t>
            </a:r>
          </a:p>
          <a:p>
            <a:r>
              <a:rPr lang="ru-RU" dirty="0"/>
              <a:t>(Глиняная </a:t>
            </a:r>
            <a:r>
              <a:rPr lang="ru-RU"/>
              <a:t>игрушка)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7804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EF2EE7-7DCF-4E60-9FCD-9B29F81149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Глоссарий по теме урока: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26D3B6-7502-482A-8CD4-D9761AF535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382" y="1350411"/>
            <a:ext cx="10735235" cy="5020516"/>
          </a:xfrm>
        </p:spPr>
        <p:txBody>
          <a:bodyPr>
            <a:normAutofit/>
          </a:bodyPr>
          <a:lstStyle/>
          <a:p>
            <a:r>
              <a:rPr lang="ru-RU" b="1" dirty="0"/>
              <a:t>Игрушка</a:t>
            </a:r>
            <a:r>
              <a:rPr lang="ru-RU" dirty="0"/>
              <a:t> – особый вид народного творчества.</a:t>
            </a:r>
          </a:p>
          <a:p>
            <a:r>
              <a:rPr lang="ru-RU" b="1" dirty="0"/>
              <a:t>Деревня </a:t>
            </a:r>
            <a:r>
              <a:rPr lang="ru-RU" b="1" dirty="0" err="1"/>
              <a:t>Хлуднёво</a:t>
            </a:r>
            <a:r>
              <a:rPr lang="ru-RU" dirty="0"/>
              <a:t> – центр народного промысла </a:t>
            </a:r>
            <a:r>
              <a:rPr lang="ru-RU" dirty="0" err="1"/>
              <a:t>хлуднёвской</a:t>
            </a:r>
            <a:r>
              <a:rPr lang="ru-RU" dirty="0"/>
              <a:t> игрушки.</a:t>
            </a:r>
          </a:p>
          <a:p>
            <a:r>
              <a:rPr lang="ru-RU" b="1" dirty="0"/>
              <a:t>Деревня Филимоново</a:t>
            </a:r>
            <a:r>
              <a:rPr lang="ru-RU" dirty="0"/>
              <a:t> - центр производства </a:t>
            </a:r>
            <a:r>
              <a:rPr lang="ru-RU" dirty="0" err="1"/>
              <a:t>Филимоновской</a:t>
            </a:r>
            <a:r>
              <a:rPr lang="ru-RU" dirty="0"/>
              <a:t> игрушки.</a:t>
            </a:r>
          </a:p>
          <a:p>
            <a:r>
              <a:rPr lang="ru-RU" b="1" dirty="0" err="1"/>
              <a:t>Каргопольскй</a:t>
            </a:r>
            <a:r>
              <a:rPr lang="ru-RU" b="1" dirty="0"/>
              <a:t> район</a:t>
            </a:r>
            <a:r>
              <a:rPr lang="ru-RU" dirty="0"/>
              <a:t> - центр производства </a:t>
            </a:r>
            <a:r>
              <a:rPr lang="ru-RU" dirty="0" err="1"/>
              <a:t>Каргопольской</a:t>
            </a:r>
            <a:r>
              <a:rPr lang="ru-RU" dirty="0"/>
              <a:t> игрушки.</a:t>
            </a:r>
          </a:p>
          <a:p>
            <a:r>
              <a:rPr lang="ru-RU" b="1" dirty="0"/>
              <a:t>Дымково</a:t>
            </a:r>
            <a:r>
              <a:rPr lang="ru-RU" dirty="0"/>
              <a:t> - центр производства Дымковской игрушки.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1222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AAD4A5-4C3B-4B41-B2E6-734505DA2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1. </a:t>
            </a:r>
            <a:r>
              <a:rPr lang="ru-RU" b="1" dirty="0"/>
              <a:t>Выберите изображения </a:t>
            </a:r>
            <a:r>
              <a:rPr lang="ru-RU" b="1" dirty="0" err="1"/>
              <a:t>хлуднёвской</a:t>
            </a:r>
            <a:r>
              <a:rPr lang="ru-RU" b="1" dirty="0"/>
              <a:t> игрушки</a:t>
            </a:r>
            <a:br>
              <a:rPr lang="ru-RU" dirty="0"/>
            </a:br>
            <a:r>
              <a:rPr lang="ru-RU" dirty="0"/>
              <a:t>    </a:t>
            </a:r>
            <a:br>
              <a:rPr lang="ru-RU" dirty="0"/>
            </a:br>
            <a:r>
              <a:rPr lang="ru-RU" dirty="0"/>
              <a:t>1                                  2                                 3</a:t>
            </a:r>
          </a:p>
        </p:txBody>
      </p:sp>
      <p:pic>
        <p:nvPicPr>
          <p:cNvPr id="4" name="Объект 3" descr="https://resh.edu.ru/uploads/lesson_extract/7829/20210409180255/OEBPS/objects/c_izoi_5_5_1/4849914d-7ffb-45aa-aad7-4d020282ad09.jpeg">
            <a:extLst>
              <a:ext uri="{FF2B5EF4-FFF2-40B4-BE49-F238E27FC236}">
                <a16:creationId xmlns:a16="http://schemas.microsoft.com/office/drawing/2014/main" id="{6B56570E-DDE8-432C-A3C3-2985364D94C9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8084"/>
            <a:ext cx="2214282" cy="2998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resh.edu.ru/uploads/lesson_extract/7829/20210409180255/OEBPS/objects/c_izoi_5_5_1/c8baede4-379a-473d-b31c-519cee415b8c.jpeg">
            <a:extLst>
              <a:ext uri="{FF2B5EF4-FFF2-40B4-BE49-F238E27FC236}">
                <a16:creationId xmlns:a16="http://schemas.microsoft.com/office/drawing/2014/main" id="{4441C7B6-3B6A-476E-B6BF-7701A8906B7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138084"/>
            <a:ext cx="2695015" cy="2998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DD62B04-9695-4A22-9960-00895B9538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9377" y="2131973"/>
            <a:ext cx="4713252" cy="300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74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16733C-C53E-4AE1-8093-C2E0C718E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871" y="322729"/>
            <a:ext cx="10304928" cy="1367959"/>
          </a:xfrm>
        </p:spPr>
        <p:txBody>
          <a:bodyPr>
            <a:noAutofit/>
          </a:bodyPr>
          <a:lstStyle/>
          <a:p>
            <a:r>
              <a:rPr lang="ru-RU" sz="3200" b="1" dirty="0"/>
              <a:t>2. Установите соответствие между изображением глиняных народных игрушек и их названиям</a:t>
            </a:r>
            <a:r>
              <a:rPr lang="ru-RU" sz="3200" dirty="0"/>
              <a:t>.</a:t>
            </a:r>
            <a:br>
              <a:rPr lang="ru-RU" sz="3200" dirty="0"/>
            </a:br>
            <a:r>
              <a:rPr lang="ru-RU" sz="3200" dirty="0"/>
              <a:t>1                                           2                                  3</a:t>
            </a:r>
          </a:p>
        </p:txBody>
      </p:sp>
      <p:pic>
        <p:nvPicPr>
          <p:cNvPr id="5" name="Рисунок 4" descr="https://resh.edu.ru/uploads/lesson_extract/7829/20210409180255/OEBPS/objects/c_izoi_5_5_1/35982b4a-3807-461d-be0b-76476d0f481c.jpeg">
            <a:extLst>
              <a:ext uri="{FF2B5EF4-FFF2-40B4-BE49-F238E27FC236}">
                <a16:creationId xmlns:a16="http://schemas.microsoft.com/office/drawing/2014/main" id="{F478826D-C5C3-419B-809E-31FCC9C6BC9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294" y="1891463"/>
            <a:ext cx="3418352" cy="1956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resh.edu.ru/uploads/lesson_extract/7829/20210409180255/OEBPS/objects/c_izoi_5_5_1/86d385de-a547-459f-8f91-3e162e1fb284.jpeg">
            <a:extLst>
              <a:ext uri="{FF2B5EF4-FFF2-40B4-BE49-F238E27FC236}">
                <a16:creationId xmlns:a16="http://schemas.microsoft.com/office/drawing/2014/main" id="{D34837CD-F74B-4D14-8F81-2DA3C3725AB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5106" y="1537073"/>
            <a:ext cx="2788023" cy="2665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resh.edu.ru/uploads/lesson_extract/7829/20210409180255/OEBPS/objects/c_izoi_5_5_1/368b576c-b3a7-4ef6-8655-85bf4766f86f.jpeg">
            <a:extLst>
              <a:ext uri="{FF2B5EF4-FFF2-40B4-BE49-F238E27FC236}">
                <a16:creationId xmlns:a16="http://schemas.microsoft.com/office/drawing/2014/main" id="{5B629184-F97E-451C-A9CC-44B0E206798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26" y="1891463"/>
            <a:ext cx="4068301" cy="238013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097852C-AFB6-4311-B85F-AB1F10B22996}"/>
              </a:ext>
            </a:extLst>
          </p:cNvPr>
          <p:cNvSpPr/>
          <p:nvPr/>
        </p:nvSpPr>
        <p:spPr>
          <a:xfrm>
            <a:off x="2230582" y="4689339"/>
            <a:ext cx="8700654" cy="1488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1500"/>
              </a:spcAft>
            </a:pPr>
            <a:r>
              <a:rPr lang="ru-RU" sz="2000" b="1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Названия глиняных народных игрушек: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А) Филимоновская игрушка.</a:t>
            </a:r>
          </a:p>
          <a:p>
            <a:pPr marL="342900" indent="-342900">
              <a:lnSpc>
                <a:spcPct val="107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D1D1B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Б) Дымковская игрушка.</a:t>
            </a: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D1D1B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В) Каргопольская игрушка.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359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>
            <a:extLst>
              <a:ext uri="{FF2B5EF4-FFF2-40B4-BE49-F238E27FC236}">
                <a16:creationId xmlns:a16="http://schemas.microsoft.com/office/drawing/2014/main" id="{397E14E8-DB4B-47D2-BA96-59854887E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388" y="494366"/>
            <a:ext cx="10515600" cy="61888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0" dirty="0">
                <a:solidFill>
                  <a:srgbClr val="16161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Как называют тех, кто делает игрушки?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Игрушечных дел мастера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Игрушечники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Всеми вышеперечисленными вариантами</a:t>
            </a:r>
          </a:p>
          <a:p>
            <a:pPr marL="0" indent="0">
              <a:buNone/>
            </a:pPr>
            <a:r>
              <a:rPr lang="ru-RU" b="1" i="0" dirty="0">
                <a:solidFill>
                  <a:srgbClr val="16161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 Где находится Филимоново — место, в котором изготавливают </a:t>
            </a:r>
            <a:r>
              <a:rPr lang="ru-RU" b="1" i="0" dirty="0" err="1">
                <a:solidFill>
                  <a:srgbClr val="16161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Филимоновскую</a:t>
            </a:r>
            <a:r>
              <a:rPr lang="ru-RU" b="1" i="0" dirty="0">
                <a:solidFill>
                  <a:srgbClr val="16161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игрушку?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В Ленинградской области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В Тульской области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В Рязанской области</a:t>
            </a:r>
          </a:p>
          <a:p>
            <a:pPr marL="0" indent="0">
              <a:buNone/>
            </a:pPr>
            <a:r>
              <a:rPr lang="ru-RU" b="1" i="0" dirty="0">
                <a:solidFill>
                  <a:srgbClr val="161616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b="1" i="0" dirty="0">
                <a:solidFill>
                  <a:srgbClr val="161616"/>
                </a:solidFill>
                <a:effectLst/>
                <a:latin typeface="Montserrat" panose="00000500000000000000" pitchFamily="2" charset="-52"/>
              </a:rPr>
              <a:t> </a:t>
            </a:r>
            <a:r>
              <a:rPr lang="ru-RU" b="1" dirty="0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Архангельская область — родина …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dirty="0" err="1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Дымсковской</a:t>
            </a:r>
            <a:r>
              <a:rPr lang="ru-RU" sz="2400" dirty="0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игрушки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400" dirty="0" err="1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Филимоновской</a:t>
            </a:r>
            <a:r>
              <a:rPr lang="ru-RU" sz="2400" dirty="0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игрушки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16161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Каргопольской игрушки</a:t>
            </a:r>
          </a:p>
          <a:p>
            <a:pPr marL="0" indent="0">
              <a:buNone/>
            </a:pPr>
            <a:endParaRPr lang="ru-RU" dirty="0">
              <a:solidFill>
                <a:srgbClr val="16161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0811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C2B87E-EAE2-4027-BF39-1A493B458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Ответы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317507-77BC-45BA-8EAA-8881C5025B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/>
              <a:t>1, 3</a:t>
            </a:r>
          </a:p>
          <a:p>
            <a:pPr marL="514350" indent="-514350">
              <a:buAutoNum type="arabicParenR"/>
            </a:pPr>
            <a:r>
              <a:rPr lang="ru-RU" dirty="0"/>
              <a:t>1-Б, 2-А, 3- В</a:t>
            </a:r>
          </a:p>
          <a:p>
            <a:pPr marL="514350" indent="-514350">
              <a:buAutoNum type="arabicParenR"/>
            </a:pPr>
            <a:r>
              <a:rPr lang="ru-RU" dirty="0"/>
              <a:t>В</a:t>
            </a:r>
          </a:p>
          <a:p>
            <a:pPr marL="514350" indent="-514350">
              <a:buAutoNum type="arabicParenR"/>
            </a:pPr>
            <a:r>
              <a:rPr lang="ru-RU" dirty="0"/>
              <a:t>Б</a:t>
            </a:r>
          </a:p>
          <a:p>
            <a:pPr marL="514350" indent="-514350">
              <a:buAutoNum type="arabicParenR"/>
            </a:pPr>
            <a:r>
              <a:rPr lang="ru-RU" dirty="0"/>
              <a:t>В</a:t>
            </a:r>
          </a:p>
          <a:p>
            <a:pPr marL="514350" indent="-514350">
              <a:buAutoNum type="arabicParenR"/>
            </a:pPr>
            <a:endParaRPr lang="ru-RU" dirty="0"/>
          </a:p>
          <a:p>
            <a:pPr marL="514350" indent="-514350">
              <a:buAutoNum type="arabicParenR"/>
            </a:pPr>
            <a:endParaRPr lang="ru-RU" dirty="0"/>
          </a:p>
          <a:p>
            <a:pPr marL="514350" indent="-514350">
              <a:buAutoNum type="arabicParenR"/>
            </a:pPr>
            <a:endParaRPr lang="ru-RU" dirty="0"/>
          </a:p>
          <a:p>
            <a:pPr marL="514350" indent="-514350">
              <a:buAutoNum type="arabi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95287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187</Words>
  <Application>Microsoft Office PowerPoint</Application>
  <PresentationFormat>Широкоэкранный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Montserrat</vt:lpstr>
      <vt:lpstr>Symbol</vt:lpstr>
      <vt:lpstr>Times New Roman</vt:lpstr>
      <vt:lpstr>Тема Office</vt:lpstr>
      <vt:lpstr>Тренировочный модуль </vt:lpstr>
      <vt:lpstr>Глоссарий по теме урока: </vt:lpstr>
      <vt:lpstr>1. Выберите изображения хлуднёвской игрушки      1                                  2                                 3</vt:lpstr>
      <vt:lpstr>2. Установите соответствие между изображением глиняных народных игрушек и их названиям. 1                                           2                                  3</vt:lpstr>
      <vt:lpstr>Презентация PowerPoint</vt:lpstr>
      <vt:lpstr>Ответы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Тренировочный модуль</dc:title>
  <dc:creator>Светлана Чувашова</dc:creator>
  <cp:lastModifiedBy>Светлана Чувашова</cp:lastModifiedBy>
  <cp:revision>8</cp:revision>
  <dcterms:created xsi:type="dcterms:W3CDTF">2022-11-20T10:12:17Z</dcterms:created>
  <dcterms:modified xsi:type="dcterms:W3CDTF">2024-01-07T15:28:40Z</dcterms:modified>
</cp:coreProperties>
</file>