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73" autoAdjust="0"/>
    <p:restoredTop sz="94660"/>
  </p:normalViewPr>
  <p:slideViewPr>
    <p:cSldViewPr>
      <p:cViewPr varScale="1">
        <p:scale>
          <a:sx n="91" d="100"/>
          <a:sy n="91" d="100"/>
        </p:scale>
        <p:origin x="-12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20C1-FC42-42B2-B7E2-3B054C5CE84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B6C6-71B9-425E-8FDB-82FCFFEA7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20C1-FC42-42B2-B7E2-3B054C5CE84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B6C6-71B9-425E-8FDB-82FCFFEA7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20C1-FC42-42B2-B7E2-3B054C5CE84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B6C6-71B9-425E-8FDB-82FCFFEA7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20C1-FC42-42B2-B7E2-3B054C5CE84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B6C6-71B9-425E-8FDB-82FCFFEA7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20C1-FC42-42B2-B7E2-3B054C5CE84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B6C6-71B9-425E-8FDB-82FCFFEA7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20C1-FC42-42B2-B7E2-3B054C5CE84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B6C6-71B9-425E-8FDB-82FCFFEA7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20C1-FC42-42B2-B7E2-3B054C5CE84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B6C6-71B9-425E-8FDB-82FCFFEA7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20C1-FC42-42B2-B7E2-3B054C5CE84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B6C6-71B9-425E-8FDB-82FCFFEA7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20C1-FC42-42B2-B7E2-3B054C5CE84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B6C6-71B9-425E-8FDB-82FCFFEA7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20C1-FC42-42B2-B7E2-3B054C5CE84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B6C6-71B9-425E-8FDB-82FCFFEA7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120C1-FC42-42B2-B7E2-3B054C5CE84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4B6C6-71B9-425E-8FDB-82FCFFEA7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120C1-FC42-42B2-B7E2-3B054C5CE84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4B6C6-71B9-425E-8FDB-82FCFFEA7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357321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ПРЕДЛОЖЕНИЕ.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3424246"/>
          </a:xfrm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ленись, не зевай, </a:t>
            </a:r>
            <a:b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по теме «Предложение» </a:t>
            </a:r>
            <a:b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Всё, что знаешь</a:t>
            </a:r>
            <a:r>
              <a:rPr lang="ru-RU" sz="4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вспоминай.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57158" y="714356"/>
            <a:ext cx="850112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1.В саду у сторожа цвели  сирень жасмин шиповник. </a:t>
            </a:r>
            <a:b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На дорожке на крыше на веранде лежали жёлтые листья. </a:t>
            </a:r>
            <a:b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Ветер выл бился в окна стонал всю ночь. 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Исправь ошибки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 расставь правильно знаки препинания в схемах: </a:t>
            </a: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00100" y="1857364"/>
            <a:ext cx="542928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[О а О].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 и О и О и О и О]. </a:t>
            </a:r>
            <a:b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[О О О и О].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[О и О]. </a:t>
            </a:r>
            <a:b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[О О О].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1214422"/>
            <a:ext cx="80010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/>
              <a:t>Домашнее задание.</a:t>
            </a:r>
          </a:p>
          <a:p>
            <a:r>
              <a:rPr lang="ru-RU" sz="6600" dirty="0"/>
              <a:t>Стр.53, упр. № 5,6;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20" y="1571612"/>
            <a:ext cx="864399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2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Всё время держалась настоящая весенняя погода.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Держалась, настоящая,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время, погода, всё, весенняя.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85720" y="857232"/>
            <a:ext cx="857256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предложении</a:t>
            </a:r>
            <a:r>
              <a:rPr kumimoji="0" lang="ru-RU" sz="6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слова</a:t>
            </a:r>
            <a:r>
              <a:rPr kumimoji="0" lang="ru-RU" sz="6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связаны между собой по смыслу.</a:t>
            </a:r>
            <a:r>
              <a:rPr kumimoji="0" lang="ru-RU" sz="6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Предложение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выражает законченную мысль.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10725" cy="72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00034" y="428604"/>
            <a:ext cx="8072494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члены предложения вы знаете?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-Что такое подлежащее?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-Что такое сказуемое?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-Что можете сказать о второстепенных членах предложения?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785926"/>
            <a:ext cx="8572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мокрым, торопливые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, улицам, ручьи, журчали.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214422"/>
            <a:ext cx="85725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По мокрым улицам журчали торопливые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ручьи.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8596" y="428604"/>
            <a:ext cx="8286808" cy="5893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Распространенные предложения-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предложения, в которых кроме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только главных членов (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подлежащего и сказуемого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есть  второстепенные члены</a:t>
            </a: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Идет  теплый летний дождь.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Нераспространенные предложения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–это предложения,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которых есть только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99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главные члены 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предложения (подлежащее и сказуемое).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Идет дождь.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8596" y="500042"/>
            <a:ext cx="828680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Пришла весна.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Солнце светит ярче.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Тает снег.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Побежали быстрые ручьи.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На деревьях набухают почки.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203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ПРЕДЛОЖЕНИЕ.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Исправь ошибки и расставь правильно знаки препинания в схемах: 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ПРЕДЛОЖЕНИЕ.</dc:title>
  <dc:creator>Марина</dc:creator>
  <cp:lastModifiedBy>Марина</cp:lastModifiedBy>
  <cp:revision>8</cp:revision>
  <dcterms:created xsi:type="dcterms:W3CDTF">2023-11-07T17:39:42Z</dcterms:created>
  <dcterms:modified xsi:type="dcterms:W3CDTF">2024-01-07T14:15:51Z</dcterms:modified>
</cp:coreProperties>
</file>