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60" r:id="rId6"/>
    <p:sldId id="259" r:id="rId7"/>
    <p:sldId id="262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709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392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9163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605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7765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657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935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2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581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2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202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76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6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97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771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092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8A4AE-A9F7-45EB-9E89-4B299559BD0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83BCCD8-A24C-41CB-AF55-DCBFD37D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58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f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39337"/>
            <a:ext cx="7766936" cy="531223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МБОУ «Средняя школа №2» города Велижа 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1114697"/>
            <a:ext cx="7766936" cy="5573486"/>
          </a:xfrm>
        </p:spPr>
        <p:txBody>
          <a:bodyPr>
            <a:normAutofit/>
          </a:bodyPr>
          <a:lstStyle/>
          <a:p>
            <a:pPr algn="l"/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  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РАЗНООБРАЗИЕ ГРИБОВ</a:t>
            </a:r>
            <a:endParaRPr lang="ru-RU" sz="3600" i="1" dirty="0" smtClean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5 класс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Подготовила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учитель биологии и географии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Гайдукова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Оксана Ивановна</a:t>
            </a:r>
          </a:p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2024г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069873" y="1881052"/>
            <a:ext cx="4113886" cy="27324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5900" y="1881052"/>
            <a:ext cx="3657426" cy="274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21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7654"/>
            <a:ext cx="8596668" cy="726751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Условно-съедобные грибы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58" y="4100975"/>
            <a:ext cx="3267660" cy="2450745"/>
          </a:xfrm>
          <a:prstGeom prst="rect">
            <a:avLst/>
          </a:prstGeom>
          <a:ln w="228600" cap="sq" cmpd="thickThin">
            <a:solidFill>
              <a:schemeClr val="accent3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Сморчки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Волнушки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Грузди</a:t>
            </a:r>
          </a:p>
          <a:p>
            <a:r>
              <a:rPr lang="ru-RU" b="1" dirty="0" smtClean="0">
                <a:solidFill>
                  <a:schemeClr val="accent5"/>
                </a:solidFill>
              </a:rPr>
              <a:t>Строчки</a:t>
            </a:r>
          </a:p>
          <a:p>
            <a:r>
              <a:rPr lang="ru-RU" b="1" dirty="0" smtClean="0">
                <a:solidFill>
                  <a:schemeClr val="accent2"/>
                </a:solidFill>
              </a:rPr>
              <a:t>Рядовка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11" y="1023940"/>
            <a:ext cx="3367696" cy="2527128"/>
          </a:xfrm>
          <a:prstGeom prst="rect">
            <a:avLst/>
          </a:prstGeom>
          <a:ln w="228600" cap="sq" cmpd="thickThin">
            <a:solidFill>
              <a:schemeClr val="accent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633" y="4490039"/>
            <a:ext cx="2672510" cy="2005992"/>
          </a:xfrm>
          <a:prstGeom prst="rect">
            <a:avLst/>
          </a:prstGeom>
          <a:ln w="228600" cap="sq" cmpd="thickThin">
            <a:solidFill>
              <a:schemeClr val="accent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484" y="1023940"/>
            <a:ext cx="3551116" cy="2273297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484" y="3979325"/>
            <a:ext cx="3675403" cy="2516706"/>
          </a:xfrm>
          <a:prstGeom prst="rect">
            <a:avLst/>
          </a:prstGeom>
          <a:ln w="2286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0197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4086"/>
            <a:ext cx="8596668" cy="76359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Несъедобные грибы или ядовитые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057" y="3934757"/>
            <a:ext cx="3897658" cy="292324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275" y="1190101"/>
            <a:ext cx="3901440" cy="260223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71" y="1532245"/>
            <a:ext cx="6215235" cy="452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4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69" y="3647355"/>
            <a:ext cx="4183062" cy="31372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242" y="3515536"/>
            <a:ext cx="4184650" cy="313848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2" y="737930"/>
            <a:ext cx="3474720" cy="21933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06" y="288012"/>
            <a:ext cx="4129624" cy="309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1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32" y="1202470"/>
            <a:ext cx="3896635" cy="20821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69" y="1069703"/>
            <a:ext cx="6289957" cy="47174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693" y="3785488"/>
            <a:ext cx="3791712" cy="284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16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17714"/>
            <a:ext cx="8596668" cy="740229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Грибы - паразиты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261" y="1193074"/>
            <a:ext cx="7184920" cy="5395817"/>
          </a:xfrm>
        </p:spPr>
      </p:pic>
    </p:spTree>
    <p:extLst>
      <p:ext uri="{BB962C8B-B14F-4D97-AF65-F5344CB8AC3E}">
        <p14:creationId xmlns:p14="http://schemas.microsoft.com/office/powerpoint/2010/main" val="48290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624" y="139337"/>
            <a:ext cx="8596668" cy="65314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Симбиоз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761" y="2229569"/>
            <a:ext cx="4183062" cy="313321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738" y="792480"/>
            <a:ext cx="6731783" cy="5042262"/>
          </a:xfrm>
        </p:spPr>
      </p:pic>
    </p:spTree>
    <p:extLst>
      <p:ext uri="{BB962C8B-B14F-4D97-AF65-F5344CB8AC3E}">
        <p14:creationId xmlns:p14="http://schemas.microsoft.com/office/powerpoint/2010/main" val="253029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73" y="209006"/>
            <a:ext cx="11117344" cy="6231617"/>
          </a:xfrm>
        </p:spPr>
      </p:pic>
    </p:spTree>
    <p:extLst>
      <p:ext uri="{BB962C8B-B14F-4D97-AF65-F5344CB8AC3E}">
        <p14:creationId xmlns:p14="http://schemas.microsoft.com/office/powerpoint/2010/main" val="127563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56" y="279118"/>
            <a:ext cx="5355772" cy="6310777"/>
          </a:xfrm>
        </p:spPr>
      </p:pic>
    </p:spTree>
    <p:extLst>
      <p:ext uri="{BB962C8B-B14F-4D97-AF65-F5344CB8AC3E}">
        <p14:creationId xmlns:p14="http://schemas.microsoft.com/office/powerpoint/2010/main" val="115279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3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Грибы – обширная группа организмов. 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100 тыс. видов.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ЦАРСТВО: ГРИБЫ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Разнообразие грибов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18" y="2570432"/>
            <a:ext cx="4184650" cy="2779444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930" y="1370053"/>
            <a:ext cx="3616961" cy="24007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567" y="4091425"/>
            <a:ext cx="3688766" cy="276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88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18" y="339634"/>
            <a:ext cx="7951699" cy="5955621"/>
          </a:xfrm>
        </p:spPr>
      </p:pic>
    </p:spTree>
    <p:extLst>
      <p:ext uri="{BB962C8B-B14F-4D97-AF65-F5344CB8AC3E}">
        <p14:creationId xmlns:p14="http://schemas.microsoft.com/office/powerpoint/2010/main" val="158654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Строение клетки гриба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788" y="1341981"/>
            <a:ext cx="6312075" cy="4727893"/>
          </a:xfrm>
        </p:spPr>
      </p:pic>
    </p:spTree>
    <p:extLst>
      <p:ext uri="{BB962C8B-B14F-4D97-AF65-F5344CB8AC3E}">
        <p14:creationId xmlns:p14="http://schemas.microsoft.com/office/powerpoint/2010/main" val="250312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Питание грибов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817" y="1576253"/>
            <a:ext cx="6093701" cy="4570276"/>
          </a:xfrm>
        </p:spPr>
      </p:pic>
    </p:spTree>
    <p:extLst>
      <p:ext uri="{BB962C8B-B14F-4D97-AF65-F5344CB8AC3E}">
        <p14:creationId xmlns:p14="http://schemas.microsoft.com/office/powerpoint/2010/main" val="273108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5464"/>
            <a:ext cx="8596668" cy="705394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Питание грибов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b="1" i="1" dirty="0" err="1" smtClean="0">
                <a:solidFill>
                  <a:schemeClr val="accent5"/>
                </a:solidFill>
              </a:rPr>
              <a:t>Сапротрофные</a:t>
            </a:r>
            <a:endParaRPr lang="ru-RU" b="1" i="1" dirty="0" smtClean="0">
              <a:solidFill>
                <a:schemeClr val="accent5"/>
              </a:solidFill>
            </a:endParaRPr>
          </a:p>
          <a:p>
            <a:r>
              <a:rPr lang="ru-RU" b="1" i="1" dirty="0">
                <a:solidFill>
                  <a:schemeClr val="tx2"/>
                </a:solidFill>
              </a:rPr>
              <a:t>Хищники 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Симбионты</a:t>
            </a:r>
          </a:p>
          <a:p>
            <a:r>
              <a:rPr lang="ru-RU" b="1" i="1" dirty="0" smtClean="0">
                <a:solidFill>
                  <a:srgbClr val="00B050"/>
                </a:solidFill>
              </a:rPr>
              <a:t>Паразиты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892" y="4386732"/>
            <a:ext cx="2754295" cy="1829403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168" y="4229471"/>
            <a:ext cx="2858569" cy="2143927"/>
          </a:xfrm>
          <a:prstGeom prst="rect">
            <a:avLst/>
          </a:prstGeom>
          <a:ln w="2286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189" y="1217205"/>
            <a:ext cx="2838368" cy="2126004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228" y="1248232"/>
            <a:ext cx="3103323" cy="2068882"/>
          </a:xfrm>
          <a:prstGeom prst="rect">
            <a:avLst/>
          </a:prstGeom>
          <a:ln w="228600" cap="sq" cmpd="thickThin">
            <a:solidFill>
              <a:schemeClr val="accent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721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Строение шляпочного гриба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222" y="1402080"/>
            <a:ext cx="6894891" cy="5171168"/>
          </a:xfrm>
        </p:spPr>
      </p:pic>
    </p:spTree>
    <p:extLst>
      <p:ext uri="{BB962C8B-B14F-4D97-AF65-F5344CB8AC3E}">
        <p14:creationId xmlns:p14="http://schemas.microsoft.com/office/powerpoint/2010/main" val="375788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98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Шляпочные грибы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Пластинчатые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             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Трубчатые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77" y="2612572"/>
            <a:ext cx="4076510" cy="305738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118" y="2612572"/>
            <a:ext cx="4511421" cy="2996485"/>
          </a:xfrm>
        </p:spPr>
      </p:pic>
    </p:spTree>
    <p:extLst>
      <p:ext uri="{BB962C8B-B14F-4D97-AF65-F5344CB8AC3E}">
        <p14:creationId xmlns:p14="http://schemas.microsoft.com/office/powerpoint/2010/main" val="297803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2144"/>
            <a:ext cx="8596668" cy="859531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Съедобные грибы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314" y="543224"/>
            <a:ext cx="3389374" cy="388151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960" y="1361856"/>
            <a:ext cx="2990537" cy="1984969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8" y="1361856"/>
            <a:ext cx="2965141" cy="19694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8" y="4046286"/>
            <a:ext cx="2965141" cy="22667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132" y="4046286"/>
            <a:ext cx="3177296" cy="21168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432" y="4680182"/>
            <a:ext cx="2675138" cy="200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8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130</TotalTime>
  <Words>67</Words>
  <Application>Microsoft Office PowerPoint</Application>
  <PresentationFormat>Широкоэкранный</PresentationFormat>
  <Paragraphs>40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Arial Black</vt:lpstr>
      <vt:lpstr>Trebuchet MS</vt:lpstr>
      <vt:lpstr>Wingdings 3</vt:lpstr>
      <vt:lpstr>Грань</vt:lpstr>
      <vt:lpstr>МБОУ «Средняя школа №2» города Велижа </vt:lpstr>
      <vt:lpstr>Грибы – обширная группа организмов.  100 тыс. видов.  ЦАРСТВО: ГРИБЫ</vt:lpstr>
      <vt:lpstr>Презентация PowerPoint</vt:lpstr>
      <vt:lpstr>Строение клетки гриба</vt:lpstr>
      <vt:lpstr>Питание грибов</vt:lpstr>
      <vt:lpstr>Питание грибов</vt:lpstr>
      <vt:lpstr>Строение шляпочного гриба</vt:lpstr>
      <vt:lpstr>Шляпочные грибы  Пластинчатые                Трубчатые</vt:lpstr>
      <vt:lpstr>Съедобные грибы</vt:lpstr>
      <vt:lpstr>Условно-съедобные грибы</vt:lpstr>
      <vt:lpstr>Несъедобные грибы или ядовитые</vt:lpstr>
      <vt:lpstr>Презентация PowerPoint</vt:lpstr>
      <vt:lpstr>Презентация PowerPoint</vt:lpstr>
      <vt:lpstr>Грибы - паразиты</vt:lpstr>
      <vt:lpstr>Симбиоз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«Средняя школа №2» г. Велижа </dc:title>
  <dc:creator>User</dc:creator>
  <cp:lastModifiedBy>User</cp:lastModifiedBy>
  <cp:revision>15</cp:revision>
  <dcterms:created xsi:type="dcterms:W3CDTF">2024-01-07T14:48:48Z</dcterms:created>
  <dcterms:modified xsi:type="dcterms:W3CDTF">2024-01-07T17:03:34Z</dcterms:modified>
</cp:coreProperties>
</file>