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8" r:id="rId11"/>
    <p:sldId id="264" r:id="rId12"/>
    <p:sldId id="265" r:id="rId13"/>
    <p:sldId id="269" r:id="rId14"/>
    <p:sldId id="266" r:id="rId15"/>
    <p:sldId id="267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 snapToGrid="0">
      <p:cViewPr varScale="1">
        <p:scale>
          <a:sx n="64" d="100"/>
          <a:sy n="64" d="100"/>
        </p:scale>
        <p:origin x="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F56-59FD-45C6-A3F7-A174EA9A930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EC46-09AA-4D1F-ACFA-41AF4E2D9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016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F56-59FD-45C6-A3F7-A174EA9A930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EC46-09AA-4D1F-ACFA-41AF4E2D9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714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F56-59FD-45C6-A3F7-A174EA9A930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EC46-09AA-4D1F-ACFA-41AF4E2D9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541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F56-59FD-45C6-A3F7-A174EA9A930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EC46-09AA-4D1F-ACFA-41AF4E2D9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431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F56-59FD-45C6-A3F7-A174EA9A930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EC46-09AA-4D1F-ACFA-41AF4E2D9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963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F56-59FD-45C6-A3F7-A174EA9A930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EC46-09AA-4D1F-ACFA-41AF4E2D9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141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F56-59FD-45C6-A3F7-A174EA9A930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EC46-09AA-4D1F-ACFA-41AF4E2D9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607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F56-59FD-45C6-A3F7-A174EA9A930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EC46-09AA-4D1F-ACFA-41AF4E2D9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118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F56-59FD-45C6-A3F7-A174EA9A930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EC46-09AA-4D1F-ACFA-41AF4E2D9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990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F56-59FD-45C6-A3F7-A174EA9A930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EC46-09AA-4D1F-ACFA-41AF4E2D9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482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2F56-59FD-45C6-A3F7-A174EA9A930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BEC46-09AA-4D1F-ACFA-41AF4E2D9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173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vot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F2F56-59FD-45C6-A3F7-A174EA9A930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BEC46-09AA-4D1F-ACFA-41AF4E2D97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109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599" y="3683993"/>
            <a:ext cx="11561618" cy="1325563"/>
          </a:xfrm>
        </p:spPr>
        <p:txBody>
          <a:bodyPr>
            <a:normAutofit fontScale="90000"/>
          </a:bodyPr>
          <a:lstStyle/>
          <a:p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Слышу  звук  ш,</a:t>
            </a:r>
            <a:b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Вижу букву Ш.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3013" y="1151067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 о сказочных </a:t>
            </a:r>
            <a:r>
              <a:rPr lang="ru-RU" sz="48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героях,в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имени которых есть звук ш.</a:t>
            </a:r>
          </a:p>
        </p:txBody>
      </p:sp>
      <p:sp>
        <p:nvSpPr>
          <p:cNvPr id="4" name="Двойные круглые скобки 3"/>
          <p:cNvSpPr/>
          <p:nvPr/>
        </p:nvSpPr>
        <p:spPr>
          <a:xfrm>
            <a:off x="5942632" y="3518341"/>
            <a:ext cx="789709" cy="817420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войные круглые скобки 4"/>
          <p:cNvSpPr/>
          <p:nvPr/>
        </p:nvSpPr>
        <p:spPr>
          <a:xfrm>
            <a:off x="6048985" y="1975526"/>
            <a:ext cx="453736" cy="446521"/>
          </a:xfrm>
          <a:prstGeom prst="bracketPair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6172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055" y="1330036"/>
            <a:ext cx="5777345" cy="1600200"/>
          </a:xfrm>
        </p:spPr>
        <p:txBody>
          <a:bodyPr>
            <a:noAutofit/>
          </a:bodyPr>
          <a:lstStyle/>
          <a:p>
            <a:r>
              <a:rPr lang="ru-RU" sz="3600" dirty="0"/>
              <a:t>О щеночке он мечтает,</a:t>
            </a:r>
            <a:br>
              <a:rPr lang="ru-RU" sz="3600" dirty="0"/>
            </a:br>
            <a:r>
              <a:rPr lang="ru-RU" sz="3600" dirty="0"/>
              <a:t>Друг к нему в окно влетает,</a:t>
            </a:r>
            <a:br>
              <a:rPr lang="ru-RU" sz="3600" dirty="0"/>
            </a:br>
            <a:r>
              <a:rPr lang="ru-RU" sz="3600" dirty="0"/>
              <a:t>С ним облазил много крыш,</a:t>
            </a:r>
            <a:br>
              <a:rPr lang="ru-RU" sz="3600" dirty="0"/>
            </a:br>
            <a:r>
              <a:rPr lang="ru-RU" sz="3600" dirty="0"/>
              <a:t>А зовут его ...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13314" name="Picture 2" descr="http://purmix.ru/images/uroki/karand/sovetskie_multfilmy/kak_narisovat_malysha_iz_multfilma_malysh_i_karlso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01712" y="1801091"/>
            <a:ext cx="6531263" cy="4898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950624" y="4553382"/>
            <a:ext cx="3932237" cy="3811588"/>
          </a:xfrm>
        </p:spPr>
        <p:txBody>
          <a:bodyPr>
            <a:normAutofit/>
          </a:bodyPr>
          <a:lstStyle/>
          <a:p>
            <a:r>
              <a:rPr lang="ru-RU" sz="6600" dirty="0"/>
              <a:t>Малыш</a:t>
            </a:r>
          </a:p>
        </p:txBody>
      </p:sp>
    </p:spTree>
    <p:extLst>
      <p:ext uri="{BB962C8B-B14F-4D97-AF65-F5344CB8AC3E}">
        <p14:creationId xmlns:p14="http://schemas.microsoft.com/office/powerpoint/2010/main" val="985862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0297" y="568036"/>
            <a:ext cx="5644139" cy="1600200"/>
          </a:xfrm>
        </p:spPr>
        <p:txBody>
          <a:bodyPr>
            <a:normAutofit fontScale="90000"/>
          </a:bodyPr>
          <a:lstStyle/>
          <a:p>
            <a:r>
              <a:rPr lang="ru-RU" dirty="0"/>
              <a:t>Всех важней она в загадке,</a:t>
            </a:r>
            <a:br>
              <a:rPr lang="ru-RU" dirty="0"/>
            </a:br>
            <a:r>
              <a:rPr lang="ru-RU" dirty="0"/>
              <a:t>Хоть и в погребе жила:</a:t>
            </a:r>
            <a:br>
              <a:rPr lang="ru-RU" dirty="0"/>
            </a:br>
            <a:r>
              <a:rPr lang="ru-RU" dirty="0"/>
              <a:t>Репку вытащить из грядки</a:t>
            </a:r>
            <a:br>
              <a:rPr lang="ru-RU" dirty="0"/>
            </a:br>
            <a:r>
              <a:rPr lang="ru-RU" dirty="0"/>
              <a:t>Деду с бабкой помогла.</a:t>
            </a:r>
          </a:p>
        </p:txBody>
      </p:sp>
      <p:pic>
        <p:nvPicPr>
          <p:cNvPr id="9218" name="Picture 2" descr="http://cdn.portal2011.com/wp-content/uploads/2016/12/opisanie-kartinki-po-zaprosu-kartinki-myshka-iz-sk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92982" y="332980"/>
            <a:ext cx="5438368" cy="6120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645825" y="4548017"/>
            <a:ext cx="3932237" cy="3811588"/>
          </a:xfrm>
        </p:spPr>
        <p:txBody>
          <a:bodyPr>
            <a:normAutofit/>
          </a:bodyPr>
          <a:lstStyle/>
          <a:p>
            <a:r>
              <a:rPr lang="ru-RU" sz="6600" dirty="0"/>
              <a:t>Мышка</a:t>
            </a:r>
          </a:p>
        </p:txBody>
      </p:sp>
    </p:spTree>
    <p:extLst>
      <p:ext uri="{BB962C8B-B14F-4D97-AF65-F5344CB8AC3E}">
        <p14:creationId xmlns:p14="http://schemas.microsoft.com/office/powerpoint/2010/main" val="327145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169" y="2673927"/>
            <a:ext cx="5761903" cy="1600200"/>
          </a:xfrm>
        </p:spPr>
        <p:txBody>
          <a:bodyPr>
            <a:noAutofit/>
          </a:bodyPr>
          <a:lstStyle/>
          <a:p>
            <a:r>
              <a:rPr lang="ru-RU" sz="3600" dirty="0"/>
              <a:t>Ты меня, малыш, послушай,</a:t>
            </a:r>
            <a:br>
              <a:rPr lang="ru-RU" sz="3600" dirty="0"/>
            </a:br>
            <a:r>
              <a:rPr lang="ru-RU" sz="3600" dirty="0"/>
              <a:t>У него большие уши,</a:t>
            </a:r>
            <a:br>
              <a:rPr lang="ru-RU" sz="3600" dirty="0"/>
            </a:br>
            <a:r>
              <a:rPr lang="ru-RU" sz="3600" dirty="0"/>
              <a:t>Он коричневого цвета,</a:t>
            </a:r>
            <a:br>
              <a:rPr lang="ru-RU" sz="3600" dirty="0"/>
            </a:br>
            <a:r>
              <a:rPr lang="ru-RU" sz="3600" dirty="0"/>
              <a:t>Его любят все на свете,</a:t>
            </a:r>
            <a:br>
              <a:rPr lang="ru-RU" sz="3600" dirty="0"/>
            </a:br>
            <a:r>
              <a:rPr lang="ru-RU" sz="3600" dirty="0"/>
              <a:t>Знает </a:t>
            </a:r>
            <a:br>
              <a:rPr lang="ru-RU" sz="3600" dirty="0"/>
            </a:br>
            <a:r>
              <a:rPr lang="ru-RU" sz="3600" dirty="0"/>
              <a:t>каждая дворняжка</a:t>
            </a:r>
            <a:br>
              <a:rPr lang="ru-RU" sz="3600" dirty="0"/>
            </a:br>
            <a:r>
              <a:rPr lang="ru-RU" sz="3600" dirty="0"/>
              <a:t>Он друг  Гены - ..... </a:t>
            </a:r>
          </a:p>
        </p:txBody>
      </p:sp>
      <p:pic>
        <p:nvPicPr>
          <p:cNvPr id="10242" name="Picture 2" descr="http://dayfun.ru/wp-content/uploads/2012/08/%D1%87%D0%B5%D0%B1%D1%83%D1%80%D0%B0%D1%88%D0%BA%D0%B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32978" y="346364"/>
            <a:ext cx="7540913" cy="5655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8170" y="5084618"/>
            <a:ext cx="4524808" cy="3873934"/>
          </a:xfrm>
        </p:spPr>
        <p:txBody>
          <a:bodyPr>
            <a:normAutofit/>
          </a:bodyPr>
          <a:lstStyle/>
          <a:p>
            <a:r>
              <a:rPr lang="ru-RU" sz="6600" dirty="0"/>
              <a:t>Чебурашка</a:t>
            </a:r>
          </a:p>
        </p:txBody>
      </p:sp>
    </p:spTree>
    <p:extLst>
      <p:ext uri="{BB962C8B-B14F-4D97-AF65-F5344CB8AC3E}">
        <p14:creationId xmlns:p14="http://schemas.microsoft.com/office/powerpoint/2010/main" val="238634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655" y="692725"/>
            <a:ext cx="5474283" cy="2507673"/>
          </a:xfrm>
        </p:spPr>
        <p:txBody>
          <a:bodyPr>
            <a:noAutofit/>
          </a:bodyPr>
          <a:lstStyle/>
          <a:p>
            <a:r>
              <a:rPr lang="ru-RU" sz="3600" dirty="0"/>
              <a:t>В Простоквашино он жил</a:t>
            </a:r>
            <a:br>
              <a:rPr lang="ru-RU" sz="3600" dirty="0"/>
            </a:br>
            <a:r>
              <a:rPr lang="ru-RU" sz="3600" dirty="0"/>
              <a:t>И с </a:t>
            </a:r>
            <a:r>
              <a:rPr lang="ru-RU" sz="3600" dirty="0" err="1"/>
              <a:t>Матроскиным</a:t>
            </a:r>
            <a:r>
              <a:rPr lang="ru-RU" sz="3600" dirty="0"/>
              <a:t>  </a:t>
            </a:r>
            <a:r>
              <a:rPr lang="ru-RU" sz="3600" dirty="0" err="1"/>
              <a:t>дрyжил</a:t>
            </a:r>
            <a:r>
              <a:rPr lang="ru-RU" sz="3600" dirty="0"/>
              <a:t>.</a:t>
            </a:r>
            <a:br>
              <a:rPr lang="ru-RU" sz="3600" dirty="0"/>
            </a:br>
            <a:r>
              <a:rPr lang="ru-RU" sz="3600" dirty="0"/>
              <a:t>По ночам он брал фонарик</a:t>
            </a:r>
            <a:br>
              <a:rPr lang="ru-RU" sz="3600" dirty="0"/>
            </a:br>
            <a:r>
              <a:rPr lang="ru-RU" sz="3600" dirty="0"/>
              <a:t>И зовут собаку…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14338" name="Picture 2" descr="http://cs4.pikabu.ru/images/previews_comm/2014-08_2/1407492555318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2938" y="803563"/>
            <a:ext cx="6132218" cy="5771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39788" y="4336472"/>
            <a:ext cx="3932237" cy="1532515"/>
          </a:xfrm>
        </p:spPr>
        <p:txBody>
          <a:bodyPr>
            <a:normAutofit/>
          </a:bodyPr>
          <a:lstStyle/>
          <a:p>
            <a:r>
              <a:rPr lang="ru-RU" sz="6600" dirty="0"/>
              <a:t>Шарик.</a:t>
            </a:r>
          </a:p>
        </p:txBody>
      </p:sp>
    </p:spTree>
    <p:extLst>
      <p:ext uri="{BB962C8B-B14F-4D97-AF65-F5344CB8AC3E}">
        <p14:creationId xmlns:p14="http://schemas.microsoft.com/office/powerpoint/2010/main" val="3114939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988" y="1896269"/>
            <a:ext cx="4300248" cy="1600200"/>
          </a:xfrm>
        </p:spPr>
        <p:txBody>
          <a:bodyPr>
            <a:noAutofit/>
          </a:bodyPr>
          <a:lstStyle/>
          <a:p>
            <a:r>
              <a:rPr lang="ru-RU" sz="3200" dirty="0"/>
              <a:t>Мордочка усатая,</a:t>
            </a:r>
            <a:br>
              <a:rPr lang="ru-RU" sz="3200" dirty="0"/>
            </a:br>
            <a:r>
              <a:rPr lang="ru-RU" sz="3200" dirty="0"/>
              <a:t>Шубка полосатая,</a:t>
            </a:r>
            <a:br>
              <a:rPr lang="ru-RU" sz="3200" dirty="0"/>
            </a:br>
            <a:r>
              <a:rPr lang="ru-RU" sz="3200" dirty="0"/>
              <a:t>Часто умывается,</a:t>
            </a:r>
            <a:br>
              <a:rPr lang="ru-RU" sz="3200" dirty="0"/>
            </a:br>
            <a:r>
              <a:rPr lang="ru-RU" sz="3200" dirty="0"/>
              <a:t>А с водой не знается.</a:t>
            </a:r>
            <a:br>
              <a:rPr lang="ru-RU" sz="3200" dirty="0"/>
            </a:br>
            <a:r>
              <a:rPr lang="ru-RU" sz="3200" dirty="0"/>
              <a:t>Мягкие лапки,</a:t>
            </a:r>
            <a:br>
              <a:rPr lang="ru-RU" sz="3200" dirty="0"/>
            </a:br>
            <a:r>
              <a:rPr lang="ru-RU" sz="3200" dirty="0"/>
              <a:t>А в лапках – </a:t>
            </a:r>
            <a:br>
              <a:rPr lang="ru-RU" sz="3200" dirty="0"/>
            </a:br>
            <a:r>
              <a:rPr lang="ru-RU" sz="3200" dirty="0"/>
              <a:t>цап-царапки.</a:t>
            </a:r>
          </a:p>
        </p:txBody>
      </p:sp>
      <p:pic>
        <p:nvPicPr>
          <p:cNvPr id="11270" name="Picture 6" descr="http://repka.su/pft/2443/pic1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5288" y="457200"/>
            <a:ext cx="6998368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4988" y="5091545"/>
            <a:ext cx="3932237" cy="3811588"/>
          </a:xfrm>
        </p:spPr>
        <p:txBody>
          <a:bodyPr>
            <a:normAutofit/>
          </a:bodyPr>
          <a:lstStyle/>
          <a:p>
            <a:r>
              <a:rPr lang="ru-RU" sz="6600" dirty="0"/>
              <a:t>Кошка</a:t>
            </a:r>
          </a:p>
        </p:txBody>
      </p:sp>
    </p:spTree>
    <p:extLst>
      <p:ext uri="{BB962C8B-B14F-4D97-AF65-F5344CB8AC3E}">
        <p14:creationId xmlns:p14="http://schemas.microsoft.com/office/powerpoint/2010/main" val="9545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843" y="1676401"/>
            <a:ext cx="5131521" cy="1600200"/>
          </a:xfrm>
        </p:spPr>
        <p:txBody>
          <a:bodyPr>
            <a:noAutofit/>
          </a:bodyPr>
          <a:lstStyle/>
          <a:p>
            <a:r>
              <a:rPr lang="ru-RU" sz="3600" dirty="0"/>
              <a:t>Спозаранку я встаю,</a:t>
            </a:r>
            <a:br>
              <a:rPr lang="ru-RU" sz="3600" dirty="0"/>
            </a:br>
            <a:r>
              <a:rPr lang="ru-RU" sz="3600" dirty="0"/>
              <a:t>Звонким голосом пою.</a:t>
            </a:r>
            <a:br>
              <a:rPr lang="ru-RU" sz="3600" dirty="0"/>
            </a:br>
            <a:r>
              <a:rPr lang="ru-RU" sz="3600" dirty="0"/>
              <a:t>Травку разгребаю,</a:t>
            </a:r>
            <a:br>
              <a:rPr lang="ru-RU" sz="3600" dirty="0"/>
            </a:br>
            <a:r>
              <a:rPr lang="ru-RU" sz="3600" dirty="0"/>
              <a:t>Зёрна собираю.</a:t>
            </a:r>
            <a:br>
              <a:rPr lang="ru-RU" sz="3600" dirty="0"/>
            </a:br>
            <a:r>
              <a:rPr lang="ru-RU" sz="3600" dirty="0"/>
              <a:t>У меня есть гребешок, </a:t>
            </a:r>
            <a:br>
              <a:rPr lang="ru-RU" sz="3600" dirty="0"/>
            </a:br>
            <a:r>
              <a:rPr lang="ru-RU" sz="3600" dirty="0"/>
              <a:t>Кто я дети?...</a:t>
            </a:r>
          </a:p>
        </p:txBody>
      </p:sp>
      <p:pic>
        <p:nvPicPr>
          <p:cNvPr id="12290" name="Picture 2" descr="http://cbs-suvorov.ucoz.ru/1611_petushok_lisa-razv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61711" y="997527"/>
            <a:ext cx="7230289" cy="5243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48843" y="5519737"/>
            <a:ext cx="3932237" cy="3811588"/>
          </a:xfrm>
        </p:spPr>
        <p:txBody>
          <a:bodyPr>
            <a:normAutofit/>
          </a:bodyPr>
          <a:lstStyle/>
          <a:p>
            <a:r>
              <a:rPr lang="ru-RU" sz="6600" dirty="0"/>
              <a:t>Петушок</a:t>
            </a:r>
          </a:p>
        </p:txBody>
      </p:sp>
    </p:spTree>
    <p:extLst>
      <p:ext uri="{BB962C8B-B14F-4D97-AF65-F5344CB8AC3E}">
        <p14:creationId xmlns:p14="http://schemas.microsoft.com/office/powerpoint/2010/main" val="801654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351" y="2456801"/>
            <a:ext cx="4883727" cy="1600200"/>
          </a:xfrm>
        </p:spPr>
        <p:txBody>
          <a:bodyPr>
            <a:noAutofit/>
          </a:bodyPr>
          <a:lstStyle/>
          <a:p>
            <a:r>
              <a:rPr lang="ru-RU" sz="2800" dirty="0"/>
              <a:t>Он соломою набитый,</a:t>
            </a:r>
            <a:br>
              <a:rPr lang="ru-RU" sz="2800" dirty="0"/>
            </a:br>
            <a:r>
              <a:rPr lang="ru-RU" sz="2800" dirty="0"/>
              <a:t>Горем, бедненький, убитый,</a:t>
            </a:r>
            <a:br>
              <a:rPr lang="ru-RU" sz="2800" dirty="0"/>
            </a:br>
            <a:r>
              <a:rPr lang="ru-RU" sz="2800" dirty="0"/>
              <a:t>Потому как догадался,</a:t>
            </a:r>
            <a:br>
              <a:rPr lang="ru-RU" sz="2800" dirty="0"/>
            </a:br>
            <a:r>
              <a:rPr lang="ru-RU" sz="2800" dirty="0"/>
              <a:t>Что без мозга он остался.</a:t>
            </a:r>
            <a:br>
              <a:rPr lang="ru-RU" sz="2800" dirty="0"/>
            </a:br>
            <a:r>
              <a:rPr lang="ru-RU" sz="2800" dirty="0"/>
              <a:t>В город смело Изумрудный,</a:t>
            </a:r>
            <a:br>
              <a:rPr lang="ru-RU" sz="2800" dirty="0"/>
            </a:br>
            <a:r>
              <a:rPr lang="ru-RU" sz="2800" dirty="0"/>
              <a:t>Где живёт волшебник мудрый,</a:t>
            </a:r>
            <a:br>
              <a:rPr lang="ru-RU" sz="2800" dirty="0"/>
            </a:br>
            <a:r>
              <a:rPr lang="ru-RU" sz="2800" dirty="0"/>
              <a:t>Он направился с друзьями</a:t>
            </a:r>
            <a:br>
              <a:rPr lang="ru-RU" sz="2800" dirty="0"/>
            </a:br>
            <a:r>
              <a:rPr lang="ru-RU" sz="2800" dirty="0"/>
              <a:t>За желанными мозгами.</a:t>
            </a:r>
            <a:br>
              <a:rPr lang="ru-RU" sz="2800" dirty="0"/>
            </a:br>
            <a:r>
              <a:rPr lang="ru-RU" sz="2800" dirty="0"/>
              <a:t>Очень путники спешили,</a:t>
            </a:r>
            <a:br>
              <a:rPr lang="ru-RU" sz="2800" dirty="0"/>
            </a:br>
            <a:r>
              <a:rPr lang="ru-RU" sz="2800" dirty="0"/>
              <a:t>Речь ведём мы о ....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99461" y="4952206"/>
            <a:ext cx="3932237" cy="3811588"/>
          </a:xfrm>
        </p:spPr>
        <p:txBody>
          <a:bodyPr>
            <a:normAutofit/>
          </a:bodyPr>
          <a:lstStyle/>
          <a:p>
            <a:r>
              <a:rPr lang="ru-RU" sz="6600" dirty="0"/>
              <a:t>Страшиле</a:t>
            </a:r>
          </a:p>
        </p:txBody>
      </p:sp>
      <p:pic>
        <p:nvPicPr>
          <p:cNvPr id="15364" name="Picture 4" descr="http://cdn01.ru/files/users/images/17/0d/170d4c9001e4409a6b49d7ff9408fa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078" y="848881"/>
            <a:ext cx="7098514" cy="550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048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Она девочка-хрюшка,</a:t>
            </a:r>
            <a:br>
              <a:rPr lang="ru-RU" sz="3200" dirty="0"/>
            </a:br>
            <a:r>
              <a:rPr lang="ru-RU" sz="3200" dirty="0" err="1"/>
              <a:t>Бараша</a:t>
            </a:r>
            <a:r>
              <a:rPr lang="ru-RU" sz="3200" dirty="0"/>
              <a:t> подружка.</a:t>
            </a:r>
            <a:br>
              <a:rPr lang="ru-RU" sz="3200" dirty="0"/>
            </a:br>
            <a:r>
              <a:rPr lang="ru-RU" sz="3200" dirty="0"/>
              <a:t>Нет краше и лучше</a:t>
            </a:r>
            <a:br>
              <a:rPr lang="ru-RU" sz="3200" dirty="0"/>
            </a:br>
            <a:r>
              <a:rPr lang="ru-RU" sz="3200" dirty="0" err="1"/>
              <a:t>Смешарика</a:t>
            </a:r>
            <a:r>
              <a:rPr lang="ru-RU" sz="3200" dirty="0"/>
              <a:t>… </a:t>
            </a:r>
          </a:p>
        </p:txBody>
      </p:sp>
      <p:pic>
        <p:nvPicPr>
          <p:cNvPr id="1028" name="Picture 4" descr="http://www.youloveit.ru/uploads/gallery/main/639/youloveit_ru_smeshariki_nusha_kartinki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46915" y="987425"/>
            <a:ext cx="4444746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728952" y="3046412"/>
            <a:ext cx="3932237" cy="3811588"/>
          </a:xfrm>
        </p:spPr>
        <p:txBody>
          <a:bodyPr>
            <a:normAutofit/>
          </a:bodyPr>
          <a:lstStyle/>
          <a:p>
            <a:r>
              <a:rPr lang="ru-RU" sz="7200" dirty="0"/>
              <a:t>Нюши</a:t>
            </a:r>
          </a:p>
        </p:txBody>
      </p:sp>
    </p:spTree>
    <p:extLst>
      <p:ext uri="{BB962C8B-B14F-4D97-AF65-F5344CB8AC3E}">
        <p14:creationId xmlns:p14="http://schemas.microsoft.com/office/powerpoint/2010/main" val="561866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Он зайка-</a:t>
            </a:r>
            <a:r>
              <a:rPr lang="ru-RU" dirty="0" err="1"/>
              <a:t>смешарик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Похожий на шарик.</a:t>
            </a:r>
            <a:br>
              <a:rPr lang="ru-RU" dirty="0"/>
            </a:br>
            <a:r>
              <a:rPr lang="ru-RU" dirty="0"/>
              <a:t>Красив и хорош.</a:t>
            </a:r>
            <a:br>
              <a:rPr lang="ru-RU" dirty="0"/>
            </a:br>
            <a:r>
              <a:rPr lang="ru-RU" dirty="0"/>
              <a:t>Его имя… </a:t>
            </a:r>
          </a:p>
        </p:txBody>
      </p:sp>
      <p:pic>
        <p:nvPicPr>
          <p:cNvPr id="2050" name="Picture 2" descr="http://www.vokrug.tv/pic/person/c/7/5/d/c75dce66e12eaf7bcbff79da7de48fe2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91199" y="120120"/>
            <a:ext cx="4890655" cy="652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39788" y="3214254"/>
            <a:ext cx="3932237" cy="2654733"/>
          </a:xfrm>
        </p:spPr>
        <p:txBody>
          <a:bodyPr>
            <a:normAutofit/>
          </a:bodyPr>
          <a:lstStyle/>
          <a:p>
            <a:r>
              <a:rPr lang="ru-RU" sz="7200" dirty="0" err="1"/>
              <a:t>Крош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073230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663" y="987425"/>
            <a:ext cx="5287169" cy="1600200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3600" dirty="0"/>
              <a:t>Сочиняет стихи он хорошие.</a:t>
            </a:r>
            <a:br>
              <a:rPr lang="ru-RU" sz="3600" dirty="0"/>
            </a:br>
            <a:r>
              <a:rPr lang="ru-RU" sz="3600" dirty="0"/>
              <a:t>На </a:t>
            </a:r>
            <a:r>
              <a:rPr lang="ru-RU" sz="3600" dirty="0" err="1"/>
              <a:t>овечку,конечно</a:t>
            </a:r>
            <a:r>
              <a:rPr lang="ru-RU" sz="3600" dirty="0"/>
              <a:t>, похожий!</a:t>
            </a:r>
            <a:br>
              <a:rPr lang="ru-RU" sz="3600" dirty="0"/>
            </a:br>
            <a:r>
              <a:rPr lang="ru-RU" sz="3600" dirty="0"/>
              <a:t>Нужно вдохновение, </a:t>
            </a:r>
            <a:br>
              <a:rPr lang="ru-RU" sz="3600" dirty="0"/>
            </a:br>
            <a:r>
              <a:rPr lang="ru-RU" sz="3600" dirty="0"/>
              <a:t>нужен кураж!» —</a:t>
            </a:r>
            <a:br>
              <a:rPr lang="ru-RU" sz="3600" dirty="0"/>
            </a:br>
            <a:r>
              <a:rPr lang="ru-RU" sz="3600" dirty="0"/>
              <a:t>Так говорит талант наш….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                                                                       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70757" y="4272540"/>
            <a:ext cx="3932237" cy="3811588"/>
          </a:xfrm>
        </p:spPr>
        <p:txBody>
          <a:bodyPr>
            <a:normAutofit/>
          </a:bodyPr>
          <a:lstStyle/>
          <a:p>
            <a:r>
              <a:rPr lang="ru-RU" sz="6600" dirty="0" err="1"/>
              <a:t>Бараш</a:t>
            </a:r>
            <a:endParaRPr lang="ru-RU" sz="6600" dirty="0"/>
          </a:p>
        </p:txBody>
      </p:sp>
      <p:pic>
        <p:nvPicPr>
          <p:cNvPr id="3074" name="Picture 2" descr="http://multsforkids.ru/data/uploads/personaji/barash/barash-kartinki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6476" y="614361"/>
            <a:ext cx="5829300" cy="58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4965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236" y="110836"/>
            <a:ext cx="6830291" cy="3124200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4000" dirty="0"/>
              <a:t>Экспериментов он </a:t>
            </a:r>
            <a:br>
              <a:rPr lang="ru-RU" sz="4000" dirty="0"/>
            </a:br>
            <a:r>
              <a:rPr lang="ru-RU" sz="4000" dirty="0"/>
              <a:t>любитель,</a:t>
            </a:r>
            <a:br>
              <a:rPr lang="ru-RU" sz="4000" dirty="0"/>
            </a:br>
            <a:r>
              <a:rPr lang="ru-RU" sz="4000" dirty="0"/>
              <a:t>Домика с рогами житель.</a:t>
            </a:r>
            <a:br>
              <a:rPr lang="ru-RU" sz="4000" dirty="0"/>
            </a:br>
            <a:r>
              <a:rPr lang="ru-RU" sz="4000" dirty="0"/>
              <a:t>Он — ученый главный наш.</a:t>
            </a:r>
            <a:br>
              <a:rPr lang="ru-RU" sz="4000" dirty="0"/>
            </a:br>
            <a:r>
              <a:rPr lang="ru-RU" sz="4000" dirty="0"/>
              <a:t>А зовут его… </a:t>
            </a:r>
          </a:p>
        </p:txBody>
      </p:sp>
      <p:pic>
        <p:nvPicPr>
          <p:cNvPr id="4098" name="Picture 2" descr="http://multsforkids.ru/data/uploads/personaji/losyash/losyash-kartinki-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92982" y="353037"/>
            <a:ext cx="6276109" cy="627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39787" y="3899693"/>
            <a:ext cx="3932237" cy="3811588"/>
          </a:xfrm>
        </p:spPr>
        <p:txBody>
          <a:bodyPr>
            <a:normAutofit/>
          </a:bodyPr>
          <a:lstStyle/>
          <a:p>
            <a:r>
              <a:rPr lang="ru-RU" sz="6600" dirty="0" err="1"/>
              <a:t>Лосяш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10642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8443" y="415636"/>
            <a:ext cx="5353193" cy="2272146"/>
          </a:xfrm>
        </p:spPr>
        <p:txBody>
          <a:bodyPr>
            <a:noAutofit/>
          </a:bodyPr>
          <a:lstStyle/>
          <a:p>
            <a:r>
              <a:rPr lang="ru-RU" sz="3600" dirty="0"/>
              <a:t>Я с бала королевского</a:t>
            </a:r>
            <a:br>
              <a:rPr lang="ru-RU" sz="3600" dirty="0"/>
            </a:br>
            <a:r>
              <a:rPr lang="ru-RU" sz="3600" dirty="0"/>
              <a:t>Однажды убегала</a:t>
            </a:r>
            <a:br>
              <a:rPr lang="ru-RU" sz="3600" dirty="0"/>
            </a:br>
            <a:r>
              <a:rPr lang="ru-RU" sz="3600" dirty="0"/>
              <a:t>И туфельку хрустальную</a:t>
            </a:r>
            <a:br>
              <a:rPr lang="ru-RU" sz="3600" dirty="0"/>
            </a:br>
            <a:r>
              <a:rPr lang="ru-RU" sz="3600" dirty="0"/>
              <a:t>Случайно потеряла.</a:t>
            </a:r>
          </a:p>
        </p:txBody>
      </p:sp>
      <p:pic>
        <p:nvPicPr>
          <p:cNvPr id="5122" name="Picture 2" descr="https://upload.wikimedia.org/wikipedia/ru/thumb/f/f5/Cinderella_disney_princess.jpg/300px-Cinderella_disney_princes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62801" y="236764"/>
            <a:ext cx="4314846" cy="640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922915" y="4066309"/>
            <a:ext cx="3932237" cy="3811588"/>
          </a:xfrm>
        </p:spPr>
        <p:txBody>
          <a:bodyPr>
            <a:normAutofit/>
          </a:bodyPr>
          <a:lstStyle/>
          <a:p>
            <a:r>
              <a:rPr lang="ru-RU" sz="6600" dirty="0"/>
              <a:t>Золушка</a:t>
            </a:r>
          </a:p>
        </p:txBody>
      </p:sp>
    </p:spTree>
    <p:extLst>
      <p:ext uri="{BB962C8B-B14F-4D97-AF65-F5344CB8AC3E}">
        <p14:creationId xmlns:p14="http://schemas.microsoft.com/office/powerpoint/2010/main" val="494789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098" y="1136073"/>
            <a:ext cx="6503121" cy="1600200"/>
          </a:xfrm>
        </p:spPr>
        <p:txBody>
          <a:bodyPr>
            <a:noAutofit/>
          </a:bodyPr>
          <a:lstStyle/>
          <a:p>
            <a:r>
              <a:rPr lang="ru-RU" sz="3600" dirty="0"/>
              <a:t>Встретила девочка волка в лесу:</a:t>
            </a:r>
            <a:br>
              <a:rPr lang="ru-RU" sz="3600" dirty="0"/>
            </a:br>
            <a:r>
              <a:rPr lang="ru-RU" sz="3600" dirty="0"/>
              <a:t>-Бабушке я </a:t>
            </a:r>
            <a:r>
              <a:rPr lang="ru-RU" sz="3600" dirty="0" err="1"/>
              <a:t>пирожочков</a:t>
            </a:r>
            <a:r>
              <a:rPr lang="ru-RU" sz="3600" dirty="0"/>
              <a:t> несу</a:t>
            </a:r>
            <a:br>
              <a:rPr lang="ru-RU" sz="3600" dirty="0"/>
            </a:br>
            <a:r>
              <a:rPr lang="ru-RU" sz="3600" dirty="0"/>
              <a:t>Их испекла моя мамочка,-</a:t>
            </a:r>
            <a:br>
              <a:rPr lang="ru-RU" sz="3600" dirty="0"/>
            </a:br>
            <a:r>
              <a:rPr lang="ru-RU" sz="3600" dirty="0"/>
              <a:t>Хвасталась …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6146" name="Picture 2" descr="http://i75.fastpic.ru/big/2016/0115/1b/beb35828a0ca82e5dd16140883875f1b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61771" y="337826"/>
            <a:ext cx="4006773" cy="6146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39788" y="3046412"/>
            <a:ext cx="3932237" cy="3811588"/>
          </a:xfrm>
        </p:spPr>
        <p:txBody>
          <a:bodyPr>
            <a:normAutofit/>
          </a:bodyPr>
          <a:lstStyle/>
          <a:p>
            <a:r>
              <a:rPr lang="ru-RU" sz="6000" dirty="0"/>
              <a:t>Красная Шапочка</a:t>
            </a:r>
          </a:p>
        </p:txBody>
      </p:sp>
    </p:spTree>
    <p:extLst>
      <p:ext uri="{BB962C8B-B14F-4D97-AF65-F5344CB8AC3E}">
        <p14:creationId xmlns:p14="http://schemas.microsoft.com/office/powerpoint/2010/main" val="70561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5464030" cy="1600200"/>
          </a:xfrm>
        </p:spPr>
        <p:txBody>
          <a:bodyPr>
            <a:normAutofit fontScale="90000"/>
          </a:bodyPr>
          <a:lstStyle/>
          <a:p>
            <a:r>
              <a:rPr lang="ru-RU" dirty="0"/>
              <a:t>Он с бубенчиком в руке </a:t>
            </a:r>
            <a:br>
              <a:rPr lang="ru-RU" dirty="0"/>
            </a:br>
            <a:r>
              <a:rPr lang="ru-RU" dirty="0"/>
              <a:t>В сине - красном колпаке </a:t>
            </a:r>
            <a:br>
              <a:rPr lang="ru-RU" dirty="0"/>
            </a:br>
            <a:r>
              <a:rPr lang="ru-RU" dirty="0"/>
              <a:t>Он - веселая игрушка, </a:t>
            </a:r>
            <a:br>
              <a:rPr lang="ru-RU" dirty="0"/>
            </a:br>
            <a:r>
              <a:rPr lang="ru-RU" dirty="0"/>
              <a:t>А зовут его…</a:t>
            </a:r>
          </a:p>
        </p:txBody>
      </p:sp>
      <p:pic>
        <p:nvPicPr>
          <p:cNvPr id="8194" name="Picture 2" descr="http://vospitatel.com.ua/images/p/petrushka-3god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7164" y="147561"/>
            <a:ext cx="4541029" cy="642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39788" y="2792266"/>
            <a:ext cx="3932237" cy="3811588"/>
          </a:xfrm>
        </p:spPr>
        <p:txBody>
          <a:bodyPr>
            <a:normAutofit/>
          </a:bodyPr>
          <a:lstStyle/>
          <a:p>
            <a:r>
              <a:rPr lang="ru-RU" sz="6600" dirty="0"/>
              <a:t>Петрушка</a:t>
            </a:r>
          </a:p>
        </p:txBody>
      </p:sp>
    </p:spTree>
    <p:extLst>
      <p:ext uri="{BB962C8B-B14F-4D97-AF65-F5344CB8AC3E}">
        <p14:creationId xmlns:p14="http://schemas.microsoft.com/office/powerpoint/2010/main" val="2594166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2445326"/>
            <a:ext cx="6516976" cy="1600200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У </a:t>
            </a:r>
            <a:r>
              <a:rPr lang="ru-RU" sz="3600" dirty="0" err="1"/>
              <a:t>бабулечки</a:t>
            </a:r>
            <a:r>
              <a:rPr lang="ru-RU" sz="3600" dirty="0"/>
              <a:t> чудной</a:t>
            </a:r>
            <a:br>
              <a:rPr lang="ru-RU" sz="3600" dirty="0"/>
            </a:br>
            <a:r>
              <a:rPr lang="ru-RU" sz="3600" dirty="0"/>
              <a:t>Нрав веселый, заводной.</a:t>
            </a:r>
            <a:br>
              <a:rPr lang="ru-RU" sz="3600" dirty="0"/>
            </a:br>
            <a:r>
              <a:rPr lang="ru-RU" sz="3600" dirty="0"/>
              <a:t>Без друзей она грустит</a:t>
            </a:r>
            <a:br>
              <a:rPr lang="ru-RU" sz="3600" dirty="0"/>
            </a:br>
            <a:r>
              <a:rPr lang="ru-RU" sz="3600" dirty="0"/>
              <a:t>И от скуки всем вредит.</a:t>
            </a:r>
            <a:br>
              <a:rPr lang="ru-RU" sz="3600" dirty="0"/>
            </a:br>
            <a:r>
              <a:rPr lang="ru-RU" sz="3600" dirty="0"/>
              <a:t>У нее подружка - </a:t>
            </a:r>
            <a:r>
              <a:rPr lang="ru-RU" sz="3600" dirty="0" err="1"/>
              <a:t>крыска</a:t>
            </a:r>
            <a:r>
              <a:rPr lang="ru-RU" sz="3600" dirty="0"/>
              <a:t>,</a:t>
            </a:r>
            <a:br>
              <a:rPr lang="ru-RU" sz="3600" dirty="0"/>
            </a:br>
            <a:r>
              <a:rPr lang="ru-RU" sz="3600" dirty="0"/>
              <a:t>В дамской сумочке сидит.</a:t>
            </a:r>
            <a:br>
              <a:rPr lang="ru-RU" sz="3600" dirty="0"/>
            </a:br>
            <a:r>
              <a:rPr lang="ru-RU" sz="3600" dirty="0"/>
              <a:t>Ей без шалостей никак</a:t>
            </a:r>
            <a:br>
              <a:rPr lang="ru-RU" sz="3600" dirty="0"/>
            </a:br>
            <a:r>
              <a:rPr lang="ru-RU" sz="3600" dirty="0"/>
              <a:t>Хулиганит...</a:t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 descr="http://vignette3.wikia.nocookie.net/domovoy/images/0/04/%D0%A8%D0%B0%D0%BF%D0%BE%D0%BA%D0%BB%D1%8F%D0%BA_%D0%B2_%D0%BC%D1%83%D0%BB%D1%8C%D1%82%D1%84%D0%B8%D0%BB%D1%8C%D0%BC%D0%B5.jpg/revision/latest?cb=20131011113701&amp;path-prefix=ru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4874" y="230380"/>
            <a:ext cx="4970714" cy="662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39788" y="4904509"/>
            <a:ext cx="3932237" cy="964478"/>
          </a:xfrm>
        </p:spPr>
        <p:txBody>
          <a:bodyPr>
            <a:noAutofit/>
          </a:bodyPr>
          <a:lstStyle/>
          <a:p>
            <a:r>
              <a:rPr lang="ru-RU" sz="6600" dirty="0"/>
              <a:t>Шапокляк</a:t>
            </a:r>
          </a:p>
        </p:txBody>
      </p:sp>
    </p:spTree>
    <p:extLst>
      <p:ext uri="{BB962C8B-B14F-4D97-AF65-F5344CB8AC3E}">
        <p14:creationId xmlns:p14="http://schemas.microsoft.com/office/powerpoint/2010/main" val="292570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450</Words>
  <Application>Microsoft Office PowerPoint</Application>
  <PresentationFormat>Широкоэкранный</PresentationFormat>
  <Paragraphs>33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   Слышу  звук  ш,    Вижу букву Ш.</vt:lpstr>
      <vt:lpstr>Она девочка-хрюшка, Бараша подружка. Нет краше и лучше Смешарика… </vt:lpstr>
      <vt:lpstr>Он зайка-смешарик, Похожий на шарик. Красив и хорош. Его имя… </vt:lpstr>
      <vt:lpstr> Сочиняет стихи он хорошие. На овечку,конечно, похожий! Нужно вдохновение,  нужен кураж!» — Так говорит талант наш….</vt:lpstr>
      <vt:lpstr> Экспериментов он  любитель, Домика с рогами житель. Он — ученый главный наш. А зовут его… </vt:lpstr>
      <vt:lpstr>Я с бала королевского Однажды убегала И туфельку хрустальную Случайно потеряла.</vt:lpstr>
      <vt:lpstr>Встретила девочка волка в лесу: -Бабушке я пирожочков несу Их испекла моя мамочка,- Хвасталась … </vt:lpstr>
      <vt:lpstr>Он с бубенчиком в руке  В сине - красном колпаке  Он - веселая игрушка,  А зовут его…</vt:lpstr>
      <vt:lpstr>У бабулечки чудной Нрав веселый, заводной. Без друзей она грустит И от скуки всем вредит. У нее подружка - крыска, В дамской сумочке сидит. Ей без шалостей никак Хулиганит... </vt:lpstr>
      <vt:lpstr>О щеночке он мечтает, Друг к нему в окно влетает, С ним облазил много крыш, А зовут его ... </vt:lpstr>
      <vt:lpstr>Всех важней она в загадке, Хоть и в погребе жила: Репку вытащить из грядки Деду с бабкой помогла.</vt:lpstr>
      <vt:lpstr>Ты меня, малыш, послушай, У него большие уши, Он коричневого цвета, Его любят все на свете, Знает  каждая дворняжка Он друг  Гены - ..... </vt:lpstr>
      <vt:lpstr>В Простоквашино он жил И с Матроскиным  дрyжил. По ночам он брал фонарик И зовут собаку… </vt:lpstr>
      <vt:lpstr>Мордочка усатая, Шубка полосатая, Часто умывается, А с водой не знается. Мягкие лапки, А в лапках –  цап-царапки.</vt:lpstr>
      <vt:lpstr>Спозаранку я встаю, Звонким голосом пою. Травку разгребаю, Зёрна собираю. У меня есть гребешок,  Кто я дети?...</vt:lpstr>
      <vt:lpstr>Он соломою набитый, Горем, бедненький, убитый, Потому как догадался, Что без мозга он остался. В город смело Изумрудный, Где живёт волшебник мудрый, Он направился с друзьями За желанными мозгами. Очень путники спешили, Речь ведём мы о ....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Она девочка-хрюшка, Бараша подружка. Нет краше и лучше Смешарика… </dc:title>
  <dc:creator>Виктория</dc:creator>
  <cp:lastModifiedBy>Viktoria Sergeeva</cp:lastModifiedBy>
  <cp:revision>15</cp:revision>
  <dcterms:created xsi:type="dcterms:W3CDTF">2017-04-22T09:20:12Z</dcterms:created>
  <dcterms:modified xsi:type="dcterms:W3CDTF">2024-01-07T17:39:57Z</dcterms:modified>
</cp:coreProperties>
</file>