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31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85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43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28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6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5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5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44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61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439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11/14/2023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90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11/14/2023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98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29" r:id="rId6"/>
    <p:sldLayoutId id="2147483725" r:id="rId7"/>
    <p:sldLayoutId id="2147483726" r:id="rId8"/>
    <p:sldLayoutId id="2147483727" r:id="rId9"/>
    <p:sldLayoutId id="2147483728" r:id="rId10"/>
    <p:sldLayoutId id="2147483730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63854793/copy-of-phrasal-verbs-give-away-give-back-give-up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3">
            <a:extLst>
              <a:ext uri="{FF2B5EF4-FFF2-40B4-BE49-F238E27FC236}">
                <a16:creationId xmlns:a16="http://schemas.microsoft.com/office/drawing/2014/main" id="{993CE7B9-01E8-2737-8AE2-C85FA7F9A9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-1" b="1721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601BB-993E-482E-0ED7-C4B8759172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2476" y="1897380"/>
            <a:ext cx="9144000" cy="306324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8400" dirty="0">
                <a:solidFill>
                  <a:schemeClr val="bg1"/>
                </a:solidFill>
              </a:rPr>
              <a:t>Against all odds</a:t>
            </a:r>
            <a:br>
              <a:rPr lang="ru-RU" sz="8400" dirty="0">
                <a:solidFill>
                  <a:schemeClr val="bg1"/>
                </a:solidFill>
              </a:rPr>
            </a:br>
            <a:endParaRPr lang="ru-RU" sz="8400" dirty="0">
              <a:solidFill>
                <a:schemeClr val="bg1"/>
              </a:solidFill>
            </a:endParaRP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97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093" y="2395391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B38F6B"/>
          </a:solidFill>
          <a:ln w="38100" cap="rnd">
            <a:solidFill>
              <a:srgbClr val="B38F6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A8A658-CF60-619A-8C0A-1997B737F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497947"/>
            <a:ext cx="6586630" cy="5862106"/>
          </a:xfrm>
        </p:spPr>
        <p:txBody>
          <a:bodyPr>
            <a:normAutofit fontScale="85000" lnSpcReduction="20000"/>
          </a:bodyPr>
          <a:lstStyle/>
          <a:p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Famous</a:t>
            </a:r>
          </a:p>
          <a:p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</a:p>
          <a:p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Cope</a:t>
            </a:r>
          </a:p>
          <a:p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Lose control </a:t>
            </a:r>
          </a:p>
          <a:p>
            <a:r>
              <a:rPr lang="en-US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Give</a:t>
            </a:r>
          </a:p>
          <a:p>
            <a:pPr marL="0" indent="0">
              <a:buNone/>
            </a:pP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en-US" sz="4400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I gave up on eating junk food because it is very high in calories.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7035319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25" name="Rectangle 9222">
            <a:extLst>
              <a:ext uri="{FF2B5EF4-FFF2-40B4-BE49-F238E27FC236}">
                <a16:creationId xmlns:a16="http://schemas.microsoft.com/office/drawing/2014/main" id="{6EE0B6E2-7CE8-4D86-87FC-4B58A7D8E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761A91C-1D8E-74B7-1168-BB55628023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46" r="1" b="14546"/>
          <a:stretch/>
        </p:blipFill>
        <p:spPr bwMode="auto">
          <a:xfrm>
            <a:off x="577637" y="424330"/>
            <a:ext cx="11036726" cy="5869478"/>
          </a:xfrm>
          <a:custGeom>
            <a:avLst/>
            <a:gdLst/>
            <a:ahLst/>
            <a:cxnLst/>
            <a:rect l="l" t="t" r="r" b="b"/>
            <a:pathLst>
              <a:path w="10630858" h="5869478">
                <a:moveTo>
                  <a:pt x="5791061" y="218"/>
                </a:moveTo>
                <a:cubicBezTo>
                  <a:pt x="5877327" y="-560"/>
                  <a:pt x="5971399" y="626"/>
                  <a:pt x="6073275" y="5793"/>
                </a:cubicBezTo>
                <a:cubicBezTo>
                  <a:pt x="6098744" y="7086"/>
                  <a:pt x="6121786" y="8165"/>
                  <a:pt x="6142651" y="9057"/>
                </a:cubicBezTo>
                <a:lnTo>
                  <a:pt x="6164185" y="9874"/>
                </a:lnTo>
                <a:lnTo>
                  <a:pt x="6258731" y="5793"/>
                </a:lnTo>
                <a:lnTo>
                  <a:pt x="6319194" y="2002"/>
                </a:lnTo>
                <a:lnTo>
                  <a:pt x="6413049" y="11772"/>
                </a:lnTo>
                <a:cubicBezTo>
                  <a:pt x="6592720" y="42783"/>
                  <a:pt x="6774188" y="66100"/>
                  <a:pt x="6956654" y="46745"/>
                </a:cubicBezTo>
                <a:cubicBezTo>
                  <a:pt x="7082424" y="33223"/>
                  <a:pt x="7207994" y="25294"/>
                  <a:pt x="7334364" y="25763"/>
                </a:cubicBezTo>
                <a:cubicBezTo>
                  <a:pt x="7624835" y="25763"/>
                  <a:pt x="7915502" y="28559"/>
                  <a:pt x="8205974" y="22730"/>
                </a:cubicBezTo>
                <a:cubicBezTo>
                  <a:pt x="8464499" y="17601"/>
                  <a:pt x="8722029" y="6412"/>
                  <a:pt x="8980756" y="34620"/>
                </a:cubicBezTo>
                <a:cubicBezTo>
                  <a:pt x="9362658" y="76124"/>
                  <a:pt x="9746556" y="62832"/>
                  <a:pt x="10129655" y="57937"/>
                </a:cubicBezTo>
                <a:lnTo>
                  <a:pt x="10163726" y="56766"/>
                </a:lnTo>
                <a:lnTo>
                  <a:pt x="10254950" y="73131"/>
                </a:lnTo>
                <a:lnTo>
                  <a:pt x="10311819" y="101928"/>
                </a:lnTo>
                <a:cubicBezTo>
                  <a:pt x="10479504" y="200737"/>
                  <a:pt x="10591476" y="367254"/>
                  <a:pt x="10625532" y="561669"/>
                </a:cubicBezTo>
                <a:lnTo>
                  <a:pt x="10626834" y="578090"/>
                </a:lnTo>
                <a:lnTo>
                  <a:pt x="10611964" y="734537"/>
                </a:lnTo>
                <a:cubicBezTo>
                  <a:pt x="10602387" y="823467"/>
                  <a:pt x="10587763" y="913306"/>
                  <a:pt x="10611964" y="1001326"/>
                </a:cubicBezTo>
                <a:cubicBezTo>
                  <a:pt x="10628543" y="1062669"/>
                  <a:pt x="10632231" y="1127783"/>
                  <a:pt x="10622705" y="1191154"/>
                </a:cubicBezTo>
                <a:cubicBezTo>
                  <a:pt x="10606645" y="1303627"/>
                  <a:pt x="10603293" y="1418084"/>
                  <a:pt x="10612740" y="1531572"/>
                </a:cubicBezTo>
                <a:cubicBezTo>
                  <a:pt x="10618978" y="1606398"/>
                  <a:pt x="10618020" y="1681815"/>
                  <a:pt x="10609893" y="1756397"/>
                </a:cubicBezTo>
                <a:cubicBezTo>
                  <a:pt x="10599152" y="1856690"/>
                  <a:pt x="10582457" y="1958800"/>
                  <a:pt x="10602776" y="2059394"/>
                </a:cubicBezTo>
                <a:cubicBezTo>
                  <a:pt x="10635130" y="2219226"/>
                  <a:pt x="10628659" y="2378906"/>
                  <a:pt x="10615717" y="2539949"/>
                </a:cubicBezTo>
                <a:cubicBezTo>
                  <a:pt x="10606011" y="2659785"/>
                  <a:pt x="10595269" y="2780984"/>
                  <a:pt x="10614682" y="2902183"/>
                </a:cubicBezTo>
                <a:cubicBezTo>
                  <a:pt x="10623029" y="2958418"/>
                  <a:pt x="10623029" y="3015928"/>
                  <a:pt x="10614682" y="3072165"/>
                </a:cubicBezTo>
                <a:cubicBezTo>
                  <a:pt x="10604587" y="3147914"/>
                  <a:pt x="10595010" y="3222907"/>
                  <a:pt x="10607952" y="3299413"/>
                </a:cubicBezTo>
                <a:cubicBezTo>
                  <a:pt x="10613646" y="3332743"/>
                  <a:pt x="10617917" y="3366376"/>
                  <a:pt x="10620894" y="3400009"/>
                </a:cubicBezTo>
                <a:cubicBezTo>
                  <a:pt x="10626822" y="3485877"/>
                  <a:pt x="10624699" y="3572233"/>
                  <a:pt x="10614553" y="3657556"/>
                </a:cubicBezTo>
                <a:cubicBezTo>
                  <a:pt x="10604846" y="3756637"/>
                  <a:pt x="10620635" y="3856323"/>
                  <a:pt x="10607694" y="3955100"/>
                </a:cubicBezTo>
                <a:cubicBezTo>
                  <a:pt x="10598504" y="4034653"/>
                  <a:pt x="10598155" y="4115265"/>
                  <a:pt x="10606658" y="4194923"/>
                </a:cubicBezTo>
                <a:cubicBezTo>
                  <a:pt x="10621954" y="4345512"/>
                  <a:pt x="10620998" y="4497755"/>
                  <a:pt x="10603811" y="4648057"/>
                </a:cubicBezTo>
                <a:cubicBezTo>
                  <a:pt x="10593198" y="4735775"/>
                  <a:pt x="10587116" y="4826067"/>
                  <a:pt x="10606140" y="4912119"/>
                </a:cubicBezTo>
                <a:cubicBezTo>
                  <a:pt x="10628530" y="5013245"/>
                  <a:pt x="10633189" y="5114446"/>
                  <a:pt x="10629921" y="5215515"/>
                </a:cubicBezTo>
                <a:lnTo>
                  <a:pt x="10625356" y="5273604"/>
                </a:lnTo>
                <a:lnTo>
                  <a:pt x="10624284" y="5284086"/>
                </a:lnTo>
                <a:cubicBezTo>
                  <a:pt x="10601148" y="5404993"/>
                  <a:pt x="10545219" y="5529874"/>
                  <a:pt x="10458692" y="5632218"/>
                </a:cubicBezTo>
                <a:lnTo>
                  <a:pt x="10418904" y="5670857"/>
                </a:lnTo>
                <a:lnTo>
                  <a:pt x="10417064" y="5673484"/>
                </a:lnTo>
                <a:cubicBezTo>
                  <a:pt x="10307992" y="5802550"/>
                  <a:pt x="10158402" y="5877799"/>
                  <a:pt x="9954609" y="5858572"/>
                </a:cubicBezTo>
                <a:cubicBezTo>
                  <a:pt x="9860355" y="5870096"/>
                  <a:pt x="9750551" y="5855439"/>
                  <a:pt x="9657171" y="5854061"/>
                </a:cubicBezTo>
                <a:lnTo>
                  <a:pt x="9612467" y="5856387"/>
                </a:lnTo>
                <a:lnTo>
                  <a:pt x="9279984" y="5838331"/>
                </a:lnTo>
                <a:cubicBezTo>
                  <a:pt x="9153141" y="5834280"/>
                  <a:pt x="9026273" y="5834164"/>
                  <a:pt x="8899305" y="5841275"/>
                </a:cubicBezTo>
                <a:cubicBezTo>
                  <a:pt x="8761407" y="5850940"/>
                  <a:pt x="8623304" y="5854733"/>
                  <a:pt x="8485266" y="5852671"/>
                </a:cubicBezTo>
                <a:lnTo>
                  <a:pt x="8314842" y="5842884"/>
                </a:lnTo>
                <a:lnTo>
                  <a:pt x="8193631" y="5825368"/>
                </a:lnTo>
                <a:lnTo>
                  <a:pt x="8029897" y="5818284"/>
                </a:lnTo>
                <a:lnTo>
                  <a:pt x="8028296" y="5817260"/>
                </a:lnTo>
                <a:lnTo>
                  <a:pt x="8008332" y="5817260"/>
                </a:lnTo>
                <a:lnTo>
                  <a:pt x="8006732" y="5818114"/>
                </a:lnTo>
                <a:lnTo>
                  <a:pt x="7839115" y="5825368"/>
                </a:lnTo>
                <a:lnTo>
                  <a:pt x="7801585" y="5830791"/>
                </a:lnTo>
                <a:lnTo>
                  <a:pt x="7734233" y="5834980"/>
                </a:lnTo>
                <a:lnTo>
                  <a:pt x="7482820" y="5855530"/>
                </a:lnTo>
                <a:lnTo>
                  <a:pt x="7445741" y="5854102"/>
                </a:lnTo>
                <a:lnTo>
                  <a:pt x="7403701" y="5858035"/>
                </a:lnTo>
                <a:lnTo>
                  <a:pt x="7155292" y="5854564"/>
                </a:lnTo>
                <a:cubicBezTo>
                  <a:pt x="6874805" y="5835913"/>
                  <a:pt x="6593917" y="5824488"/>
                  <a:pt x="6312830" y="5849900"/>
                </a:cubicBezTo>
                <a:lnTo>
                  <a:pt x="6232577" y="5855788"/>
                </a:lnTo>
                <a:lnTo>
                  <a:pt x="6231985" y="5855764"/>
                </a:lnTo>
                <a:lnTo>
                  <a:pt x="6166003" y="5858572"/>
                </a:lnTo>
                <a:cubicBezTo>
                  <a:pt x="6100624" y="5861901"/>
                  <a:pt x="6043822" y="5864887"/>
                  <a:pt x="5993271" y="5866513"/>
                </a:cubicBezTo>
                <a:lnTo>
                  <a:pt x="5925657" y="5866398"/>
                </a:lnTo>
                <a:lnTo>
                  <a:pt x="5833706" y="5859695"/>
                </a:lnTo>
                <a:cubicBezTo>
                  <a:pt x="5697214" y="5841788"/>
                  <a:pt x="5559607" y="5838897"/>
                  <a:pt x="5422657" y="5851067"/>
                </a:cubicBezTo>
                <a:lnTo>
                  <a:pt x="5250035" y="5858044"/>
                </a:lnTo>
                <a:lnTo>
                  <a:pt x="5151093" y="5858278"/>
                </a:lnTo>
                <a:lnTo>
                  <a:pt x="4972680" y="5851067"/>
                </a:lnTo>
                <a:cubicBezTo>
                  <a:pt x="4829141" y="5841741"/>
                  <a:pt x="4685204" y="5826120"/>
                  <a:pt x="4542066" y="5842905"/>
                </a:cubicBezTo>
                <a:cubicBezTo>
                  <a:pt x="4491758" y="5848734"/>
                  <a:pt x="4441488" y="5852626"/>
                  <a:pt x="4391242" y="5854962"/>
                </a:cubicBezTo>
                <a:lnTo>
                  <a:pt x="4246482" y="5857576"/>
                </a:lnTo>
                <a:lnTo>
                  <a:pt x="4221030" y="5856572"/>
                </a:lnTo>
                <a:lnTo>
                  <a:pt x="4218005" y="5856681"/>
                </a:lnTo>
                <a:lnTo>
                  <a:pt x="3939367" y="5844305"/>
                </a:lnTo>
                <a:cubicBezTo>
                  <a:pt x="3773470" y="5832648"/>
                  <a:pt x="3606974" y="5815626"/>
                  <a:pt x="3441875" y="5843140"/>
                </a:cubicBezTo>
                <a:cubicBezTo>
                  <a:pt x="3386806" y="5851400"/>
                  <a:pt x="3331601" y="5858126"/>
                  <a:pt x="3276306" y="5863318"/>
                </a:cubicBezTo>
                <a:lnTo>
                  <a:pt x="3225006" y="5866706"/>
                </a:lnTo>
                <a:lnTo>
                  <a:pt x="3194056" y="5866407"/>
                </a:lnTo>
                <a:lnTo>
                  <a:pt x="3082891" y="5863061"/>
                </a:lnTo>
                <a:lnTo>
                  <a:pt x="3013959" y="5869302"/>
                </a:lnTo>
                <a:cubicBezTo>
                  <a:pt x="2910698" y="5871464"/>
                  <a:pt x="2845426" y="5852913"/>
                  <a:pt x="2748311" y="5858572"/>
                </a:cubicBezTo>
                <a:cubicBezTo>
                  <a:pt x="2736171" y="5859279"/>
                  <a:pt x="2721419" y="5860082"/>
                  <a:pt x="2704411" y="5860936"/>
                </a:cubicBezTo>
                <a:lnTo>
                  <a:pt x="2650475" y="5863440"/>
                </a:lnTo>
                <a:lnTo>
                  <a:pt x="2436349" y="5854816"/>
                </a:lnTo>
                <a:cubicBezTo>
                  <a:pt x="2095150" y="5845165"/>
                  <a:pt x="1753811" y="5845122"/>
                  <a:pt x="1412584" y="5830782"/>
                </a:cubicBezTo>
                <a:cubicBezTo>
                  <a:pt x="1262458" y="5824256"/>
                  <a:pt x="1113131" y="5859227"/>
                  <a:pt x="963404" y="5861093"/>
                </a:cubicBezTo>
                <a:cubicBezTo>
                  <a:pt x="896140" y="5861967"/>
                  <a:pt x="828812" y="5861342"/>
                  <a:pt x="761431" y="5859896"/>
                </a:cubicBezTo>
                <a:lnTo>
                  <a:pt x="637698" y="5856158"/>
                </a:lnTo>
                <a:lnTo>
                  <a:pt x="592997" y="5853711"/>
                </a:lnTo>
                <a:cubicBezTo>
                  <a:pt x="391136" y="5830428"/>
                  <a:pt x="227663" y="5724844"/>
                  <a:pt x="123577" y="5564333"/>
                </a:cubicBezTo>
                <a:lnTo>
                  <a:pt x="99502" y="5518240"/>
                </a:lnTo>
                <a:lnTo>
                  <a:pt x="95609" y="5512764"/>
                </a:lnTo>
                <a:lnTo>
                  <a:pt x="86221" y="5492812"/>
                </a:lnTo>
                <a:lnTo>
                  <a:pt x="61763" y="5445986"/>
                </a:lnTo>
                <a:lnTo>
                  <a:pt x="56991" y="5430695"/>
                </a:lnTo>
                <a:lnTo>
                  <a:pt x="41922" y="5398673"/>
                </a:lnTo>
                <a:lnTo>
                  <a:pt x="25760" y="5339273"/>
                </a:lnTo>
                <a:lnTo>
                  <a:pt x="16811" y="5271956"/>
                </a:lnTo>
                <a:cubicBezTo>
                  <a:pt x="9305" y="5238090"/>
                  <a:pt x="4710" y="5203585"/>
                  <a:pt x="3092" y="5168860"/>
                </a:cubicBezTo>
                <a:cubicBezTo>
                  <a:pt x="-7132" y="5042101"/>
                  <a:pt x="10081" y="4917108"/>
                  <a:pt x="24446" y="4791844"/>
                </a:cubicBezTo>
                <a:cubicBezTo>
                  <a:pt x="34023" y="4712006"/>
                  <a:pt x="48647" y="4631352"/>
                  <a:pt x="24446" y="4552331"/>
                </a:cubicBezTo>
                <a:cubicBezTo>
                  <a:pt x="7867" y="4497261"/>
                  <a:pt x="4180" y="4438805"/>
                  <a:pt x="13705" y="4381912"/>
                </a:cubicBezTo>
                <a:cubicBezTo>
                  <a:pt x="29766" y="4280940"/>
                  <a:pt x="33117" y="4178184"/>
                  <a:pt x="23670" y="4076300"/>
                </a:cubicBezTo>
                <a:cubicBezTo>
                  <a:pt x="17432" y="4009125"/>
                  <a:pt x="18390" y="3941419"/>
                  <a:pt x="26517" y="3874462"/>
                </a:cubicBezTo>
                <a:cubicBezTo>
                  <a:pt x="37258" y="3784423"/>
                  <a:pt x="53954" y="3692752"/>
                  <a:pt x="33635" y="3602444"/>
                </a:cubicBezTo>
                <a:cubicBezTo>
                  <a:pt x="1280" y="3458954"/>
                  <a:pt x="7751" y="3315599"/>
                  <a:pt x="20694" y="3171022"/>
                </a:cubicBezTo>
                <a:cubicBezTo>
                  <a:pt x="30400" y="3063439"/>
                  <a:pt x="41141" y="2954632"/>
                  <a:pt x="21728" y="2845824"/>
                </a:cubicBezTo>
                <a:cubicBezTo>
                  <a:pt x="13381" y="2795337"/>
                  <a:pt x="13381" y="2743709"/>
                  <a:pt x="21728" y="2693221"/>
                </a:cubicBezTo>
                <a:cubicBezTo>
                  <a:pt x="31823" y="2625218"/>
                  <a:pt x="41400" y="2557892"/>
                  <a:pt x="28458" y="2489208"/>
                </a:cubicBezTo>
                <a:cubicBezTo>
                  <a:pt x="22764" y="2459285"/>
                  <a:pt x="18493" y="2429092"/>
                  <a:pt x="15516" y="2398898"/>
                </a:cubicBezTo>
                <a:cubicBezTo>
                  <a:pt x="9589" y="2321809"/>
                  <a:pt x="11711" y="2244283"/>
                  <a:pt x="21857" y="2167683"/>
                </a:cubicBezTo>
                <a:cubicBezTo>
                  <a:pt x="31564" y="2078733"/>
                  <a:pt x="15776" y="1989238"/>
                  <a:pt x="28717" y="1900560"/>
                </a:cubicBezTo>
                <a:cubicBezTo>
                  <a:pt x="37907" y="1829142"/>
                  <a:pt x="38255" y="1756772"/>
                  <a:pt x="29752" y="1685258"/>
                </a:cubicBezTo>
                <a:cubicBezTo>
                  <a:pt x="14456" y="1550065"/>
                  <a:pt x="15412" y="1413389"/>
                  <a:pt x="32599" y="1278454"/>
                </a:cubicBezTo>
                <a:cubicBezTo>
                  <a:pt x="43212" y="1199704"/>
                  <a:pt x="49294" y="1118644"/>
                  <a:pt x="30270" y="1041390"/>
                </a:cubicBezTo>
                <a:cubicBezTo>
                  <a:pt x="-14509" y="859818"/>
                  <a:pt x="11634" y="677973"/>
                  <a:pt x="30270" y="497354"/>
                </a:cubicBezTo>
                <a:lnTo>
                  <a:pt x="31725" y="472895"/>
                </a:lnTo>
                <a:lnTo>
                  <a:pt x="43781" y="427827"/>
                </a:lnTo>
                <a:lnTo>
                  <a:pt x="50994" y="413476"/>
                </a:lnTo>
                <a:lnTo>
                  <a:pt x="58372" y="387895"/>
                </a:lnTo>
                <a:cubicBezTo>
                  <a:pt x="111660" y="254431"/>
                  <a:pt x="198390" y="154469"/>
                  <a:pt x="306361" y="90092"/>
                </a:cubicBezTo>
                <a:lnTo>
                  <a:pt x="343340" y="71955"/>
                </a:lnTo>
                <a:lnTo>
                  <a:pt x="451947" y="55771"/>
                </a:lnTo>
                <a:lnTo>
                  <a:pt x="480681" y="50638"/>
                </a:lnTo>
                <a:lnTo>
                  <a:pt x="500476" y="51097"/>
                </a:lnTo>
                <a:cubicBezTo>
                  <a:pt x="614729" y="49684"/>
                  <a:pt x="728933" y="43772"/>
                  <a:pt x="843024" y="32056"/>
                </a:cubicBezTo>
                <a:cubicBezTo>
                  <a:pt x="1123212" y="7156"/>
                  <a:pt x="1404499" y="3566"/>
                  <a:pt x="1685086" y="21332"/>
                </a:cubicBezTo>
                <a:cubicBezTo>
                  <a:pt x="1938623" y="33688"/>
                  <a:pt x="2191759" y="64000"/>
                  <a:pt x="2445896" y="38121"/>
                </a:cubicBezTo>
                <a:cubicBezTo>
                  <a:pt x="2489616" y="33690"/>
                  <a:pt x="2532937" y="26111"/>
                  <a:pt x="2576333" y="19030"/>
                </a:cubicBezTo>
                <a:lnTo>
                  <a:pt x="2696353" y="4251"/>
                </a:lnTo>
                <a:lnTo>
                  <a:pt x="2745536" y="5232"/>
                </a:lnTo>
                <a:cubicBezTo>
                  <a:pt x="2818993" y="6452"/>
                  <a:pt x="2887864" y="7004"/>
                  <a:pt x="2947014" y="5793"/>
                </a:cubicBezTo>
                <a:cubicBezTo>
                  <a:pt x="3006163" y="4584"/>
                  <a:pt x="3060036" y="3178"/>
                  <a:pt x="3110399" y="1949"/>
                </a:cubicBezTo>
                <a:lnTo>
                  <a:pt x="3199002" y="221"/>
                </a:lnTo>
                <a:lnTo>
                  <a:pt x="3325015" y="3583"/>
                </a:lnTo>
                <a:cubicBezTo>
                  <a:pt x="3530714" y="12997"/>
                  <a:pt x="3736239" y="28910"/>
                  <a:pt x="3941762" y="43248"/>
                </a:cubicBezTo>
                <a:cubicBezTo>
                  <a:pt x="4091489" y="53739"/>
                  <a:pt x="4241215" y="66563"/>
                  <a:pt x="4390942" y="37886"/>
                </a:cubicBezTo>
                <a:cubicBezTo>
                  <a:pt x="4517292" y="15154"/>
                  <a:pt x="4645537" y="10467"/>
                  <a:pt x="4772844" y="23896"/>
                </a:cubicBezTo>
                <a:cubicBezTo>
                  <a:pt x="4885597" y="37327"/>
                  <a:pt x="4999052" y="40520"/>
                  <a:pt x="5112224" y="33456"/>
                </a:cubicBezTo>
                <a:lnTo>
                  <a:pt x="5477482" y="6922"/>
                </a:lnTo>
                <a:lnTo>
                  <a:pt x="5517883" y="7607"/>
                </a:lnTo>
                <a:lnTo>
                  <a:pt x="5555683" y="6426"/>
                </a:lnTo>
                <a:cubicBezTo>
                  <a:pt x="5626335" y="3737"/>
                  <a:pt x="5704795" y="995"/>
                  <a:pt x="5791061" y="218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898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2D45EE4-C4F0-4F72-B1C6-39F596D13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7">
            <a:extLst>
              <a:ext uri="{FF2B5EF4-FFF2-40B4-BE49-F238E27FC236}">
                <a16:creationId xmlns:a16="http://schemas.microsoft.com/office/drawing/2014/main" id="{8C459BAD-4279-4A9D-B0C5-662C5F5ED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3203463" y="-2060461"/>
            <a:ext cx="5649003" cy="10651671"/>
          </a:xfrm>
          <a:custGeom>
            <a:avLst/>
            <a:gdLst>
              <a:gd name="connsiteX0" fmla="*/ 0 w 5649003"/>
              <a:gd name="connsiteY0" fmla="*/ 5325836 h 10651671"/>
              <a:gd name="connsiteX1" fmla="*/ 2824502 w 5649003"/>
              <a:gd name="connsiteY1" fmla="*/ 0 h 10651671"/>
              <a:gd name="connsiteX2" fmla="*/ 5649004 w 5649003"/>
              <a:gd name="connsiteY2" fmla="*/ 5325836 h 10651671"/>
              <a:gd name="connsiteX3" fmla="*/ 2824502 w 5649003"/>
              <a:gd name="connsiteY3" fmla="*/ 10651672 h 10651671"/>
              <a:gd name="connsiteX4" fmla="*/ 0 w 5649003"/>
              <a:gd name="connsiteY4" fmla="*/ 5325836 h 10651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49003" h="10651671" fill="none" extrusionOk="0">
                <a:moveTo>
                  <a:pt x="0" y="5325836"/>
                </a:moveTo>
                <a:cubicBezTo>
                  <a:pt x="186946" y="2320485"/>
                  <a:pt x="1438121" y="-52385"/>
                  <a:pt x="2824502" y="0"/>
                </a:cubicBezTo>
                <a:cubicBezTo>
                  <a:pt x="4703838" y="-43168"/>
                  <a:pt x="5583840" y="2369660"/>
                  <a:pt x="5649004" y="5325836"/>
                </a:cubicBezTo>
                <a:cubicBezTo>
                  <a:pt x="5518761" y="8289338"/>
                  <a:pt x="4285196" y="10894014"/>
                  <a:pt x="2824502" y="10651672"/>
                </a:cubicBezTo>
                <a:cubicBezTo>
                  <a:pt x="1536945" y="11016699"/>
                  <a:pt x="142947" y="8418643"/>
                  <a:pt x="0" y="5325836"/>
                </a:cubicBezTo>
                <a:close/>
              </a:path>
              <a:path w="5649003" h="10651671" stroke="0" extrusionOk="0">
                <a:moveTo>
                  <a:pt x="0" y="5325836"/>
                </a:moveTo>
                <a:cubicBezTo>
                  <a:pt x="-54350" y="2332108"/>
                  <a:pt x="1351726" y="167869"/>
                  <a:pt x="2824502" y="0"/>
                </a:cubicBezTo>
                <a:cubicBezTo>
                  <a:pt x="4182679" y="-143942"/>
                  <a:pt x="5672665" y="2549517"/>
                  <a:pt x="5649004" y="5325836"/>
                </a:cubicBezTo>
                <a:cubicBezTo>
                  <a:pt x="5518596" y="8280244"/>
                  <a:pt x="4081190" y="10622204"/>
                  <a:pt x="2824502" y="10651672"/>
                </a:cubicBezTo>
                <a:cubicBezTo>
                  <a:pt x="1216708" y="10537144"/>
                  <a:pt x="-100850" y="8264979"/>
                  <a:pt x="0" y="5325836"/>
                </a:cubicBezTo>
                <a:close/>
              </a:path>
            </a:pathLst>
          </a:custGeom>
          <a:solidFill>
            <a:schemeClr val="accent1"/>
          </a:solidFill>
          <a:ln w="5715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63743190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B4716A-07A7-6B1F-DC42-94ADEB6B2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6544" y="1911096"/>
            <a:ext cx="8055864" cy="207665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6200" dirty="0">
                <a:solidFill>
                  <a:srgbClr val="FFFFFF"/>
                </a:solidFill>
              </a:rPr>
              <a:t>Let`s play the game</a:t>
            </a:r>
            <a:br>
              <a:rPr lang="en-US" sz="6200" dirty="0">
                <a:solidFill>
                  <a:srgbClr val="FFFFFF"/>
                </a:solidFill>
              </a:rPr>
            </a:br>
            <a:endParaRPr lang="en-US" sz="6200" dirty="0">
              <a:solidFill>
                <a:srgbClr val="FFFFFF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0A60F7-AE6D-581E-3F62-A0D70E6C40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7832" y="4353507"/>
            <a:ext cx="5733288" cy="93268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700" dirty="0">
                <a:solidFill>
                  <a:srgbClr val="FFFFFF"/>
                </a:solidFill>
                <a:hlinkClick r:id="rId2"/>
              </a:rPr>
              <a:t>https://wordwall.net/resource/63854793/copy-of-phrasal-verbs-give-away-give-back-give-up</a:t>
            </a:r>
            <a:r>
              <a:rPr lang="en-US" sz="27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0953BC39-9D68-40BE-BF3C-5C4EB782AF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17349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38100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7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3245F62-CCC4-49E4-B95B-EA6C1E7905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E6079-9645-9F83-6B2F-3F33234B6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3577456"/>
            <a:ext cx="10909640" cy="16878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7000"/>
              <a:t>Thank you for the lesson!</a:t>
            </a:r>
          </a:p>
        </p:txBody>
      </p:sp>
      <p:pic>
        <p:nvPicPr>
          <p:cNvPr id="7" name="Graphic 6" descr="Angel Face with Solid Fill">
            <a:extLst>
              <a:ext uri="{FF2B5EF4-FFF2-40B4-BE49-F238E27FC236}">
                <a16:creationId xmlns:a16="http://schemas.microsoft.com/office/drawing/2014/main" id="{5A62F001-AAEB-BC97-80DE-0AF8FA7AAC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9265" y="591670"/>
            <a:ext cx="2688873" cy="2688873"/>
          </a:xfrm>
          <a:prstGeom prst="rect">
            <a:avLst/>
          </a:prstGeom>
        </p:spPr>
      </p:pic>
      <p:sp>
        <p:nvSpPr>
          <p:cNvPr id="23" name="Rectangle 6">
            <a:extLst>
              <a:ext uri="{FF2B5EF4-FFF2-40B4-BE49-F238E27FC236}">
                <a16:creationId xmlns:a16="http://schemas.microsoft.com/office/drawing/2014/main" id="{E6C0DD6B-6AA3-448F-9B99-8386295BC1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07702" y="5509052"/>
            <a:ext cx="4572000" cy="27432"/>
          </a:xfrm>
          <a:custGeom>
            <a:avLst/>
            <a:gdLst>
              <a:gd name="connsiteX0" fmla="*/ 0 w 4572000"/>
              <a:gd name="connsiteY0" fmla="*/ 0 h 27432"/>
              <a:gd name="connsiteX1" fmla="*/ 607423 w 4572000"/>
              <a:gd name="connsiteY1" fmla="*/ 0 h 27432"/>
              <a:gd name="connsiteX2" fmla="*/ 1123406 w 4572000"/>
              <a:gd name="connsiteY2" fmla="*/ 0 h 27432"/>
              <a:gd name="connsiteX3" fmla="*/ 1685109 w 4572000"/>
              <a:gd name="connsiteY3" fmla="*/ 0 h 27432"/>
              <a:gd name="connsiteX4" fmla="*/ 2383971 w 4572000"/>
              <a:gd name="connsiteY4" fmla="*/ 0 h 27432"/>
              <a:gd name="connsiteX5" fmla="*/ 2991394 w 4572000"/>
              <a:gd name="connsiteY5" fmla="*/ 0 h 27432"/>
              <a:gd name="connsiteX6" fmla="*/ 3553097 w 4572000"/>
              <a:gd name="connsiteY6" fmla="*/ 0 h 27432"/>
              <a:gd name="connsiteX7" fmla="*/ 4572000 w 4572000"/>
              <a:gd name="connsiteY7" fmla="*/ 0 h 27432"/>
              <a:gd name="connsiteX8" fmla="*/ 4572000 w 4572000"/>
              <a:gd name="connsiteY8" fmla="*/ 27432 h 27432"/>
              <a:gd name="connsiteX9" fmla="*/ 3918857 w 4572000"/>
              <a:gd name="connsiteY9" fmla="*/ 27432 h 27432"/>
              <a:gd name="connsiteX10" fmla="*/ 3357154 w 4572000"/>
              <a:gd name="connsiteY10" fmla="*/ 27432 h 27432"/>
              <a:gd name="connsiteX11" fmla="*/ 2612571 w 4572000"/>
              <a:gd name="connsiteY11" fmla="*/ 27432 h 27432"/>
              <a:gd name="connsiteX12" fmla="*/ 2005149 w 4572000"/>
              <a:gd name="connsiteY12" fmla="*/ 27432 h 27432"/>
              <a:gd name="connsiteX13" fmla="*/ 1489166 w 4572000"/>
              <a:gd name="connsiteY13" fmla="*/ 27432 h 27432"/>
              <a:gd name="connsiteX14" fmla="*/ 790303 w 4572000"/>
              <a:gd name="connsiteY14" fmla="*/ 27432 h 27432"/>
              <a:gd name="connsiteX15" fmla="*/ 0 w 4572000"/>
              <a:gd name="connsiteY15" fmla="*/ 27432 h 27432"/>
              <a:gd name="connsiteX16" fmla="*/ 0 w 457200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72000" h="27432" fill="none" extrusionOk="0">
                <a:moveTo>
                  <a:pt x="0" y="0"/>
                </a:moveTo>
                <a:cubicBezTo>
                  <a:pt x="150397" y="-23421"/>
                  <a:pt x="474161" y="9174"/>
                  <a:pt x="607423" y="0"/>
                </a:cubicBezTo>
                <a:cubicBezTo>
                  <a:pt x="740685" y="-9174"/>
                  <a:pt x="868821" y="-4258"/>
                  <a:pt x="1123406" y="0"/>
                </a:cubicBezTo>
                <a:cubicBezTo>
                  <a:pt x="1377991" y="4258"/>
                  <a:pt x="1567664" y="-12410"/>
                  <a:pt x="1685109" y="0"/>
                </a:cubicBezTo>
                <a:cubicBezTo>
                  <a:pt x="1802554" y="12410"/>
                  <a:pt x="2193086" y="-14353"/>
                  <a:pt x="2383971" y="0"/>
                </a:cubicBezTo>
                <a:cubicBezTo>
                  <a:pt x="2574856" y="14353"/>
                  <a:pt x="2697477" y="-26142"/>
                  <a:pt x="2991394" y="0"/>
                </a:cubicBezTo>
                <a:cubicBezTo>
                  <a:pt x="3285311" y="26142"/>
                  <a:pt x="3423667" y="26544"/>
                  <a:pt x="3553097" y="0"/>
                </a:cubicBezTo>
                <a:cubicBezTo>
                  <a:pt x="3682527" y="-26544"/>
                  <a:pt x="4344147" y="50350"/>
                  <a:pt x="4572000" y="0"/>
                </a:cubicBezTo>
                <a:cubicBezTo>
                  <a:pt x="4571027" y="8304"/>
                  <a:pt x="4571522" y="21512"/>
                  <a:pt x="4572000" y="27432"/>
                </a:cubicBezTo>
                <a:cubicBezTo>
                  <a:pt x="4438349" y="5490"/>
                  <a:pt x="4090129" y="31231"/>
                  <a:pt x="3918857" y="27432"/>
                </a:cubicBezTo>
                <a:cubicBezTo>
                  <a:pt x="3747585" y="23633"/>
                  <a:pt x="3498826" y="6883"/>
                  <a:pt x="3357154" y="27432"/>
                </a:cubicBezTo>
                <a:cubicBezTo>
                  <a:pt x="3215482" y="47981"/>
                  <a:pt x="2784289" y="56849"/>
                  <a:pt x="2612571" y="27432"/>
                </a:cubicBezTo>
                <a:cubicBezTo>
                  <a:pt x="2440853" y="-1985"/>
                  <a:pt x="2261292" y="25951"/>
                  <a:pt x="2005149" y="27432"/>
                </a:cubicBezTo>
                <a:cubicBezTo>
                  <a:pt x="1749006" y="28913"/>
                  <a:pt x="1700078" y="34342"/>
                  <a:pt x="1489166" y="27432"/>
                </a:cubicBezTo>
                <a:cubicBezTo>
                  <a:pt x="1278254" y="20522"/>
                  <a:pt x="1077188" y="56916"/>
                  <a:pt x="790303" y="27432"/>
                </a:cubicBezTo>
                <a:cubicBezTo>
                  <a:pt x="503418" y="-2052"/>
                  <a:pt x="359168" y="57044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572000" h="27432" stroke="0" extrusionOk="0">
                <a:moveTo>
                  <a:pt x="0" y="0"/>
                </a:moveTo>
                <a:cubicBezTo>
                  <a:pt x="155698" y="6780"/>
                  <a:pt x="465972" y="13197"/>
                  <a:pt x="607423" y="0"/>
                </a:cubicBezTo>
                <a:cubicBezTo>
                  <a:pt x="748874" y="-13197"/>
                  <a:pt x="1014133" y="22994"/>
                  <a:pt x="1123406" y="0"/>
                </a:cubicBezTo>
                <a:cubicBezTo>
                  <a:pt x="1232679" y="-22994"/>
                  <a:pt x="1639431" y="-2997"/>
                  <a:pt x="1867989" y="0"/>
                </a:cubicBezTo>
                <a:cubicBezTo>
                  <a:pt x="2096547" y="2997"/>
                  <a:pt x="2265668" y="29557"/>
                  <a:pt x="2475411" y="0"/>
                </a:cubicBezTo>
                <a:cubicBezTo>
                  <a:pt x="2685154" y="-29557"/>
                  <a:pt x="2951491" y="73"/>
                  <a:pt x="3082834" y="0"/>
                </a:cubicBezTo>
                <a:cubicBezTo>
                  <a:pt x="3214177" y="-73"/>
                  <a:pt x="3641000" y="-33478"/>
                  <a:pt x="3827417" y="0"/>
                </a:cubicBezTo>
                <a:cubicBezTo>
                  <a:pt x="4013834" y="33478"/>
                  <a:pt x="4345917" y="14255"/>
                  <a:pt x="4572000" y="0"/>
                </a:cubicBezTo>
                <a:cubicBezTo>
                  <a:pt x="4572485" y="9333"/>
                  <a:pt x="4573278" y="19699"/>
                  <a:pt x="4572000" y="27432"/>
                </a:cubicBezTo>
                <a:cubicBezTo>
                  <a:pt x="4318030" y="43025"/>
                  <a:pt x="4161104" y="34314"/>
                  <a:pt x="4010297" y="27432"/>
                </a:cubicBezTo>
                <a:cubicBezTo>
                  <a:pt x="3859490" y="20550"/>
                  <a:pt x="3592529" y="6613"/>
                  <a:pt x="3357154" y="27432"/>
                </a:cubicBezTo>
                <a:cubicBezTo>
                  <a:pt x="3121779" y="48251"/>
                  <a:pt x="2884285" y="3780"/>
                  <a:pt x="2704011" y="27432"/>
                </a:cubicBezTo>
                <a:cubicBezTo>
                  <a:pt x="2523737" y="51084"/>
                  <a:pt x="2295944" y="32081"/>
                  <a:pt x="2096589" y="27432"/>
                </a:cubicBezTo>
                <a:cubicBezTo>
                  <a:pt x="1897234" y="22783"/>
                  <a:pt x="1623782" y="52518"/>
                  <a:pt x="1352006" y="27432"/>
                </a:cubicBezTo>
                <a:cubicBezTo>
                  <a:pt x="1080230" y="2346"/>
                  <a:pt x="869959" y="12864"/>
                  <a:pt x="607423" y="27432"/>
                </a:cubicBezTo>
                <a:cubicBezTo>
                  <a:pt x="344887" y="42000"/>
                  <a:pt x="188100" y="40051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ate Placeholder 26">
            <a:extLst>
              <a:ext uri="{FF2B5EF4-FFF2-40B4-BE49-F238E27FC236}">
                <a16:creationId xmlns:a16="http://schemas.microsoft.com/office/drawing/2014/main" id="{F28B82B1-E269-4325-A665-6CFE5DEE5D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Footer Placeholder 27">
            <a:extLst>
              <a:ext uri="{FF2B5EF4-FFF2-40B4-BE49-F238E27FC236}">
                <a16:creationId xmlns:a16="http://schemas.microsoft.com/office/drawing/2014/main" id="{7C700527-76FD-4DF4-A597-6F5E089CA0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B5EA49A9-01EB-4D60-A392-7DC9B625D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732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3549BBC7-E6B5-4D7F-89D2-62E85522D3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28C25F4-9AA9-5D09-F491-DF62667981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472" r="6223"/>
          <a:stretch/>
        </p:blipFill>
        <p:spPr>
          <a:xfrm>
            <a:off x="20" y="1"/>
            <a:ext cx="4031802" cy="4191579"/>
          </a:xfrm>
          <a:custGeom>
            <a:avLst/>
            <a:gdLst/>
            <a:ahLst/>
            <a:cxnLst/>
            <a:rect l="l" t="t" r="r" b="b"/>
            <a:pathLst>
              <a:path w="4031822" h="4191579">
                <a:moveTo>
                  <a:pt x="0" y="0"/>
                </a:moveTo>
                <a:lnTo>
                  <a:pt x="4014033" y="0"/>
                </a:lnTo>
                <a:lnTo>
                  <a:pt x="4010211" y="140685"/>
                </a:lnTo>
                <a:cubicBezTo>
                  <a:pt x="4010813" y="312748"/>
                  <a:pt x="4024110" y="484543"/>
                  <a:pt x="4021842" y="655694"/>
                </a:cubicBezTo>
                <a:cubicBezTo>
                  <a:pt x="4020633" y="750937"/>
                  <a:pt x="3997951" y="845926"/>
                  <a:pt x="4002184" y="941423"/>
                </a:cubicBezTo>
                <a:cubicBezTo>
                  <a:pt x="4014584" y="1230835"/>
                  <a:pt x="4010501" y="1520374"/>
                  <a:pt x="4026682" y="1809659"/>
                </a:cubicBezTo>
                <a:cubicBezTo>
                  <a:pt x="4037147" y="1950656"/>
                  <a:pt x="4031626" y="2092163"/>
                  <a:pt x="4010199" y="2232284"/>
                </a:cubicBezTo>
                <a:cubicBezTo>
                  <a:pt x="3992354" y="2337305"/>
                  <a:pt x="4003394" y="2443216"/>
                  <a:pt x="4010955" y="2548745"/>
                </a:cubicBezTo>
                <a:cubicBezTo>
                  <a:pt x="4020179" y="2676497"/>
                  <a:pt x="4025169" y="2804124"/>
                  <a:pt x="4010047" y="2932130"/>
                </a:cubicBezTo>
                <a:cubicBezTo>
                  <a:pt x="3999161" y="3023182"/>
                  <a:pt x="4009292" y="3114742"/>
                  <a:pt x="4015340" y="3206049"/>
                </a:cubicBezTo>
                <a:cubicBezTo>
                  <a:pt x="4023203" y="3301342"/>
                  <a:pt x="4023203" y="3396992"/>
                  <a:pt x="4015340" y="3492286"/>
                </a:cubicBezTo>
                <a:cubicBezTo>
                  <a:pt x="4007448" y="3579402"/>
                  <a:pt x="4009323" y="3666936"/>
                  <a:pt x="4020936" y="3753760"/>
                </a:cubicBezTo>
                <a:cubicBezTo>
                  <a:pt x="4033638" y="3855352"/>
                  <a:pt x="4023809" y="3956945"/>
                  <a:pt x="4014584" y="4058538"/>
                </a:cubicBezTo>
                <a:lnTo>
                  <a:pt x="4008284" y="4161770"/>
                </a:lnTo>
                <a:lnTo>
                  <a:pt x="3974577" y="4158170"/>
                </a:lnTo>
                <a:cubicBezTo>
                  <a:pt x="3930066" y="4156299"/>
                  <a:pt x="3885446" y="4157296"/>
                  <a:pt x="3840969" y="4161169"/>
                </a:cubicBezTo>
                <a:cubicBezTo>
                  <a:pt x="3611731" y="4176237"/>
                  <a:pt x="3382237" y="4169436"/>
                  <a:pt x="3152998" y="4172770"/>
                </a:cubicBezTo>
                <a:cubicBezTo>
                  <a:pt x="2846330" y="4177304"/>
                  <a:pt x="2539916" y="4165703"/>
                  <a:pt x="2233375" y="4164637"/>
                </a:cubicBezTo>
                <a:cubicBezTo>
                  <a:pt x="2170544" y="4164370"/>
                  <a:pt x="2107458" y="4167837"/>
                  <a:pt x="2044882" y="4173170"/>
                </a:cubicBezTo>
                <a:cubicBezTo>
                  <a:pt x="1958187" y="4180371"/>
                  <a:pt x="1872634" y="4171303"/>
                  <a:pt x="1786702" y="4162770"/>
                </a:cubicBezTo>
                <a:cubicBezTo>
                  <a:pt x="1683124" y="4152503"/>
                  <a:pt x="1579802" y="4161570"/>
                  <a:pt x="1476860" y="4173437"/>
                </a:cubicBezTo>
                <a:cubicBezTo>
                  <a:pt x="1300133" y="4193424"/>
                  <a:pt x="1122073" y="4196905"/>
                  <a:pt x="944761" y="4183837"/>
                </a:cubicBezTo>
                <a:cubicBezTo>
                  <a:pt x="748904" y="4169837"/>
                  <a:pt x="553176" y="4172371"/>
                  <a:pt x="357319" y="4173437"/>
                </a:cubicBezTo>
                <a:lnTo>
                  <a:pt x="0" y="4172475"/>
                </a:lnTo>
                <a:close/>
              </a:path>
            </a:pathLst>
          </a:custGeom>
        </p:spPr>
      </p:pic>
      <p:pic>
        <p:nvPicPr>
          <p:cNvPr id="4" name="Объект 3">
            <a:extLst>
              <a:ext uri="{FF2B5EF4-FFF2-40B4-BE49-F238E27FC236}">
                <a16:creationId xmlns:a16="http://schemas.microsoft.com/office/drawing/2014/main" id="{B0BFF1E4-DFD9-0473-168B-9FB78B8AD1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6052" r="2" b="9492"/>
          <a:stretch/>
        </p:blipFill>
        <p:spPr>
          <a:xfrm>
            <a:off x="4241764" y="-6"/>
            <a:ext cx="3272661" cy="3094260"/>
          </a:xfrm>
          <a:custGeom>
            <a:avLst/>
            <a:gdLst/>
            <a:ahLst/>
            <a:cxnLst/>
            <a:rect l="l" t="t" r="r" b="b"/>
            <a:pathLst>
              <a:path w="3272661" h="3094260">
                <a:moveTo>
                  <a:pt x="20491" y="0"/>
                </a:moveTo>
                <a:lnTo>
                  <a:pt x="3256970" y="0"/>
                </a:lnTo>
                <a:lnTo>
                  <a:pt x="3241869" y="216057"/>
                </a:lnTo>
                <a:cubicBezTo>
                  <a:pt x="3238811" y="442472"/>
                  <a:pt x="3250023" y="668504"/>
                  <a:pt x="3256903" y="894664"/>
                </a:cubicBezTo>
                <a:cubicBezTo>
                  <a:pt x="3260853" y="1023990"/>
                  <a:pt x="3269773" y="1153697"/>
                  <a:pt x="3258305" y="1282768"/>
                </a:cubicBezTo>
                <a:cubicBezTo>
                  <a:pt x="3248558" y="1413852"/>
                  <a:pt x="3246137" y="1545382"/>
                  <a:pt x="3251042" y="1676733"/>
                </a:cubicBezTo>
                <a:cubicBezTo>
                  <a:pt x="3254993" y="1849124"/>
                  <a:pt x="3266332" y="2020878"/>
                  <a:pt x="3253591" y="2193142"/>
                </a:cubicBezTo>
                <a:cubicBezTo>
                  <a:pt x="3242607" y="2339591"/>
                  <a:pt x="3244442" y="2486716"/>
                  <a:pt x="3259070" y="2632849"/>
                </a:cubicBezTo>
                <a:cubicBezTo>
                  <a:pt x="3271938" y="2759498"/>
                  <a:pt x="3279073" y="2886912"/>
                  <a:pt x="3264803" y="3014326"/>
                </a:cubicBezTo>
                <a:lnTo>
                  <a:pt x="3260314" y="3077977"/>
                </a:lnTo>
                <a:lnTo>
                  <a:pt x="3186026" y="3072036"/>
                </a:lnTo>
                <a:cubicBezTo>
                  <a:pt x="3152172" y="3069081"/>
                  <a:pt x="3118286" y="3066272"/>
                  <a:pt x="3084305" y="3064786"/>
                </a:cubicBezTo>
                <a:cubicBezTo>
                  <a:pt x="2935132" y="3057075"/>
                  <a:pt x="2785667" y="3057384"/>
                  <a:pt x="2636519" y="3065690"/>
                </a:cubicBezTo>
                <a:cubicBezTo>
                  <a:pt x="2537307" y="3071890"/>
                  <a:pt x="2439874" y="3095139"/>
                  <a:pt x="2339646" y="3094235"/>
                </a:cubicBezTo>
                <a:cubicBezTo>
                  <a:pt x="2086345" y="3091523"/>
                  <a:pt x="1832282" y="3075636"/>
                  <a:pt x="1578219" y="3078606"/>
                </a:cubicBezTo>
                <a:cubicBezTo>
                  <a:pt x="1570089" y="3078736"/>
                  <a:pt x="1561959" y="3076798"/>
                  <a:pt x="1553829" y="3076798"/>
                </a:cubicBezTo>
                <a:cubicBezTo>
                  <a:pt x="1419938" y="3071244"/>
                  <a:pt x="1286047" y="3066336"/>
                  <a:pt x="1152028" y="3078477"/>
                </a:cubicBezTo>
                <a:cubicBezTo>
                  <a:pt x="1063996" y="3086356"/>
                  <a:pt x="976344" y="3095786"/>
                  <a:pt x="887422" y="3090102"/>
                </a:cubicBezTo>
                <a:cubicBezTo>
                  <a:pt x="763693" y="3082223"/>
                  <a:pt x="639964" y="3076540"/>
                  <a:pt x="515982" y="3080802"/>
                </a:cubicBezTo>
                <a:cubicBezTo>
                  <a:pt x="466185" y="3082223"/>
                  <a:pt x="416389" y="3080802"/>
                  <a:pt x="366720" y="3080802"/>
                </a:cubicBezTo>
                <a:lnTo>
                  <a:pt x="365831" y="3081061"/>
                </a:lnTo>
                <a:cubicBezTo>
                  <a:pt x="333310" y="3081061"/>
                  <a:pt x="300790" y="3081836"/>
                  <a:pt x="268270" y="3081061"/>
                </a:cubicBezTo>
                <a:cubicBezTo>
                  <a:pt x="206914" y="3079640"/>
                  <a:pt x="145526" y="3076798"/>
                  <a:pt x="84122" y="3075733"/>
                </a:cubicBezTo>
                <a:lnTo>
                  <a:pt x="18509" y="3077630"/>
                </a:lnTo>
                <a:lnTo>
                  <a:pt x="14296" y="2957237"/>
                </a:lnTo>
                <a:cubicBezTo>
                  <a:pt x="15810" y="2916673"/>
                  <a:pt x="20256" y="2876185"/>
                  <a:pt x="27627" y="2835999"/>
                </a:cubicBezTo>
                <a:cubicBezTo>
                  <a:pt x="46226" y="2740756"/>
                  <a:pt x="37909" y="2645512"/>
                  <a:pt x="31105" y="2550269"/>
                </a:cubicBezTo>
                <a:cubicBezTo>
                  <a:pt x="12505" y="2288796"/>
                  <a:pt x="-10178" y="2027322"/>
                  <a:pt x="4945" y="1764959"/>
                </a:cubicBezTo>
                <a:cubicBezTo>
                  <a:pt x="8121" y="1708956"/>
                  <a:pt x="22031" y="1654350"/>
                  <a:pt x="27779" y="1598729"/>
                </a:cubicBezTo>
                <a:cubicBezTo>
                  <a:pt x="44564" y="1437069"/>
                  <a:pt x="24904" y="1276045"/>
                  <a:pt x="16890" y="1114767"/>
                </a:cubicBezTo>
                <a:cubicBezTo>
                  <a:pt x="5368" y="936281"/>
                  <a:pt x="7696" y="757351"/>
                  <a:pt x="23846" y="579120"/>
                </a:cubicBezTo>
                <a:cubicBezTo>
                  <a:pt x="33978" y="482353"/>
                  <a:pt x="37418" y="385459"/>
                  <a:pt x="36170" y="288533"/>
                </a:cubicBezTo>
                <a:close/>
              </a:path>
            </a:pathLst>
          </a:cu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2A1CC9-23A9-682A-10D2-EA3186C6AA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882" r="-1" b="2260"/>
          <a:stretch/>
        </p:blipFill>
        <p:spPr>
          <a:xfrm>
            <a:off x="99974" y="4241197"/>
            <a:ext cx="4024832" cy="2494677"/>
          </a:xfrm>
          <a:custGeom>
            <a:avLst/>
            <a:gdLst/>
            <a:ahLst/>
            <a:cxnLst/>
            <a:rect l="l" t="t" r="r" b="b"/>
            <a:pathLst>
              <a:path w="4024832" h="2494677">
                <a:moveTo>
                  <a:pt x="2448535" y="4"/>
                </a:moveTo>
                <a:cubicBezTo>
                  <a:pt x="2492951" y="-79"/>
                  <a:pt x="2537377" y="1187"/>
                  <a:pt x="2581803" y="4521"/>
                </a:cubicBezTo>
                <a:cubicBezTo>
                  <a:pt x="2731381" y="18188"/>
                  <a:pt x="2881655" y="21522"/>
                  <a:pt x="3031651" y="14521"/>
                </a:cubicBezTo>
                <a:cubicBezTo>
                  <a:pt x="3152186" y="5814"/>
                  <a:pt x="3273088" y="4294"/>
                  <a:pt x="3393788" y="9988"/>
                </a:cubicBezTo>
                <a:cubicBezTo>
                  <a:pt x="3506250" y="16788"/>
                  <a:pt x="3618712" y="23721"/>
                  <a:pt x="3731554" y="19722"/>
                </a:cubicBezTo>
                <a:cubicBezTo>
                  <a:pt x="3776488" y="18121"/>
                  <a:pt x="3820787" y="16121"/>
                  <a:pt x="3865341" y="13454"/>
                </a:cubicBezTo>
                <a:cubicBezTo>
                  <a:pt x="3906321" y="9821"/>
                  <a:pt x="3947412" y="8104"/>
                  <a:pt x="3988493" y="8304"/>
                </a:cubicBezTo>
                <a:lnTo>
                  <a:pt x="4007479" y="9284"/>
                </a:lnTo>
                <a:lnTo>
                  <a:pt x="4017609" y="231116"/>
                </a:lnTo>
                <a:cubicBezTo>
                  <a:pt x="4025352" y="353955"/>
                  <a:pt x="4021102" y="477123"/>
                  <a:pt x="4004907" y="599390"/>
                </a:cubicBezTo>
                <a:cubicBezTo>
                  <a:pt x="4002033" y="623708"/>
                  <a:pt x="4000861" y="648059"/>
                  <a:pt x="4000275" y="672425"/>
                </a:cubicBezTo>
                <a:lnTo>
                  <a:pt x="3999943" y="694238"/>
                </a:lnTo>
                <a:lnTo>
                  <a:pt x="3995708" y="737624"/>
                </a:lnTo>
                <a:lnTo>
                  <a:pt x="3999298" y="809943"/>
                </a:lnTo>
                <a:lnTo>
                  <a:pt x="3998921" y="817544"/>
                </a:lnTo>
                <a:lnTo>
                  <a:pt x="4004573" y="875460"/>
                </a:lnTo>
                <a:lnTo>
                  <a:pt x="4016380" y="1077132"/>
                </a:lnTo>
                <a:cubicBezTo>
                  <a:pt x="4017718" y="1164940"/>
                  <a:pt x="4015258" y="1252789"/>
                  <a:pt x="4008990" y="1340508"/>
                </a:cubicBezTo>
                <a:cubicBezTo>
                  <a:pt x="3999765" y="1502040"/>
                  <a:pt x="4009292" y="1663318"/>
                  <a:pt x="4020483" y="1824724"/>
                </a:cubicBezTo>
                <a:cubicBezTo>
                  <a:pt x="4033789" y="2016607"/>
                  <a:pt x="4012619" y="2208363"/>
                  <a:pt x="4009443" y="2400245"/>
                </a:cubicBezTo>
                <a:cubicBezTo>
                  <a:pt x="4009140" y="2417453"/>
                  <a:pt x="4010274" y="2434692"/>
                  <a:pt x="4011673" y="2451931"/>
                </a:cubicBezTo>
                <a:lnTo>
                  <a:pt x="4014832" y="2494677"/>
                </a:lnTo>
                <a:lnTo>
                  <a:pt x="0" y="2494677"/>
                </a:lnTo>
                <a:lnTo>
                  <a:pt x="0" y="12267"/>
                </a:lnTo>
                <a:lnTo>
                  <a:pt x="19934" y="15322"/>
                </a:lnTo>
                <a:cubicBezTo>
                  <a:pt x="85939" y="15322"/>
                  <a:pt x="151816" y="12521"/>
                  <a:pt x="217694" y="7988"/>
                </a:cubicBezTo>
                <a:cubicBezTo>
                  <a:pt x="361584" y="-159"/>
                  <a:pt x="505855" y="3228"/>
                  <a:pt x="649263" y="18121"/>
                </a:cubicBezTo>
                <a:cubicBezTo>
                  <a:pt x="750720" y="25975"/>
                  <a:pt x="852633" y="24722"/>
                  <a:pt x="953900" y="14388"/>
                </a:cubicBezTo>
                <a:cubicBezTo>
                  <a:pt x="1139728" y="-1747"/>
                  <a:pt x="1325176" y="11188"/>
                  <a:pt x="1510624" y="22122"/>
                </a:cubicBezTo>
                <a:cubicBezTo>
                  <a:pt x="1690233" y="32788"/>
                  <a:pt x="1869715" y="24921"/>
                  <a:pt x="2049324" y="17855"/>
                </a:cubicBezTo>
                <a:cubicBezTo>
                  <a:pt x="2182127" y="12655"/>
                  <a:pt x="2315286" y="254"/>
                  <a:pt x="2448535" y="4"/>
                </a:cubicBezTo>
                <a:close/>
              </a:path>
            </a:pathLst>
          </a:cu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69EC4B-C560-4568-F05B-CBF6EBEF6EC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" b="13866"/>
          <a:stretch/>
        </p:blipFill>
        <p:spPr>
          <a:xfrm>
            <a:off x="4302779" y="3136141"/>
            <a:ext cx="3277944" cy="3599733"/>
          </a:xfrm>
          <a:custGeom>
            <a:avLst/>
            <a:gdLst/>
            <a:ahLst/>
            <a:cxnLst/>
            <a:rect l="l" t="t" r="r" b="b"/>
            <a:pathLst>
              <a:path w="3277944" h="3599733">
                <a:moveTo>
                  <a:pt x="849129" y="498"/>
                </a:moveTo>
                <a:cubicBezTo>
                  <a:pt x="1014863" y="-3044"/>
                  <a:pt x="1181187" y="13085"/>
                  <a:pt x="1346868" y="24419"/>
                </a:cubicBezTo>
                <a:cubicBezTo>
                  <a:pt x="1520240" y="36367"/>
                  <a:pt x="1694134" y="38046"/>
                  <a:pt x="1867697" y="29457"/>
                </a:cubicBezTo>
                <a:cubicBezTo>
                  <a:pt x="1993458" y="23256"/>
                  <a:pt x="2118711" y="9049"/>
                  <a:pt x="2244980" y="12278"/>
                </a:cubicBezTo>
                <a:cubicBezTo>
                  <a:pt x="2427779" y="16928"/>
                  <a:pt x="2610450" y="23773"/>
                  <a:pt x="2793503" y="19124"/>
                </a:cubicBezTo>
                <a:cubicBezTo>
                  <a:pt x="2922790" y="15927"/>
                  <a:pt x="3052147" y="5174"/>
                  <a:pt x="3181362" y="11331"/>
                </a:cubicBezTo>
                <a:lnTo>
                  <a:pt x="3263481" y="19406"/>
                </a:lnTo>
                <a:lnTo>
                  <a:pt x="3263997" y="36369"/>
                </a:lnTo>
                <a:cubicBezTo>
                  <a:pt x="3275719" y="169645"/>
                  <a:pt x="3261703" y="303048"/>
                  <a:pt x="3255587" y="436449"/>
                </a:cubicBezTo>
                <a:cubicBezTo>
                  <a:pt x="3247432" y="611517"/>
                  <a:pt x="3234691" y="787093"/>
                  <a:pt x="3252912" y="961778"/>
                </a:cubicBezTo>
                <a:cubicBezTo>
                  <a:pt x="3267934" y="1127034"/>
                  <a:pt x="3269043" y="1293259"/>
                  <a:pt x="3256225" y="1458694"/>
                </a:cubicBezTo>
                <a:cubicBezTo>
                  <a:pt x="3247624" y="1582796"/>
                  <a:pt x="3249791" y="1707406"/>
                  <a:pt x="3262722" y="1831125"/>
                </a:cubicBezTo>
                <a:cubicBezTo>
                  <a:pt x="3277451" y="1954654"/>
                  <a:pt x="3281503" y="2079213"/>
                  <a:pt x="3274827" y="2203429"/>
                </a:cubicBezTo>
                <a:cubicBezTo>
                  <a:pt x="3262341" y="2402833"/>
                  <a:pt x="3259920" y="2602490"/>
                  <a:pt x="3261449" y="2802275"/>
                </a:cubicBezTo>
                <a:cubicBezTo>
                  <a:pt x="3262468" y="2938863"/>
                  <a:pt x="3265399" y="3075451"/>
                  <a:pt x="3259027" y="3211912"/>
                </a:cubicBezTo>
                <a:cubicBezTo>
                  <a:pt x="3255842" y="3281162"/>
                  <a:pt x="3252785" y="3350412"/>
                  <a:pt x="3252530" y="3419645"/>
                </a:cubicBezTo>
                <a:lnTo>
                  <a:pt x="3261481" y="3599733"/>
                </a:lnTo>
                <a:lnTo>
                  <a:pt x="25148" y="3599733"/>
                </a:lnTo>
                <a:lnTo>
                  <a:pt x="38817" y="3416947"/>
                </a:lnTo>
                <a:cubicBezTo>
                  <a:pt x="42268" y="3354064"/>
                  <a:pt x="44472" y="3291150"/>
                  <a:pt x="45432" y="3228206"/>
                </a:cubicBezTo>
                <a:cubicBezTo>
                  <a:pt x="48607" y="2984511"/>
                  <a:pt x="57228" y="2740308"/>
                  <a:pt x="30310" y="2497375"/>
                </a:cubicBezTo>
                <a:cubicBezTo>
                  <a:pt x="12014" y="2332795"/>
                  <a:pt x="19272" y="2168977"/>
                  <a:pt x="22599" y="2004525"/>
                </a:cubicBezTo>
                <a:cubicBezTo>
                  <a:pt x="26379" y="1819752"/>
                  <a:pt x="24565" y="1634854"/>
                  <a:pt x="24565" y="1450082"/>
                </a:cubicBezTo>
                <a:cubicBezTo>
                  <a:pt x="24262" y="1369697"/>
                  <a:pt x="29404" y="1289820"/>
                  <a:pt x="38174" y="1209815"/>
                </a:cubicBezTo>
                <a:cubicBezTo>
                  <a:pt x="50726" y="1093746"/>
                  <a:pt x="35604" y="978312"/>
                  <a:pt x="15491" y="864021"/>
                </a:cubicBezTo>
                <a:cubicBezTo>
                  <a:pt x="3576" y="784384"/>
                  <a:pt x="-1474" y="704126"/>
                  <a:pt x="370" y="623881"/>
                </a:cubicBezTo>
                <a:cubicBezTo>
                  <a:pt x="219" y="427807"/>
                  <a:pt x="10652" y="232114"/>
                  <a:pt x="29555" y="36548"/>
                </a:cubicBezTo>
                <a:lnTo>
                  <a:pt x="29995" y="11359"/>
                </a:lnTo>
                <a:lnTo>
                  <a:pt x="108946" y="11503"/>
                </a:lnTo>
                <a:cubicBezTo>
                  <a:pt x="300382" y="17315"/>
                  <a:pt x="490802" y="34236"/>
                  <a:pt x="683636" y="11503"/>
                </a:cubicBezTo>
                <a:cubicBezTo>
                  <a:pt x="738705" y="5045"/>
                  <a:pt x="793884" y="1679"/>
                  <a:pt x="849129" y="498"/>
                </a:cubicBezTo>
                <a:close/>
              </a:path>
            </a:pathLst>
          </a:custGeom>
        </p:spPr>
      </p:pic>
      <p:sp>
        <p:nvSpPr>
          <p:cNvPr id="25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9372" y="4409267"/>
            <a:ext cx="3474720" cy="27432"/>
          </a:xfrm>
          <a:custGeom>
            <a:avLst/>
            <a:gdLst>
              <a:gd name="connsiteX0" fmla="*/ 0 w 3474720"/>
              <a:gd name="connsiteY0" fmla="*/ 0 h 27432"/>
              <a:gd name="connsiteX1" fmla="*/ 660197 w 3474720"/>
              <a:gd name="connsiteY1" fmla="*/ 0 h 27432"/>
              <a:gd name="connsiteX2" fmla="*/ 1355141 w 3474720"/>
              <a:gd name="connsiteY2" fmla="*/ 0 h 27432"/>
              <a:gd name="connsiteX3" fmla="*/ 2084832 w 3474720"/>
              <a:gd name="connsiteY3" fmla="*/ 0 h 27432"/>
              <a:gd name="connsiteX4" fmla="*/ 2814523 w 3474720"/>
              <a:gd name="connsiteY4" fmla="*/ 0 h 27432"/>
              <a:gd name="connsiteX5" fmla="*/ 3474720 w 3474720"/>
              <a:gd name="connsiteY5" fmla="*/ 0 h 27432"/>
              <a:gd name="connsiteX6" fmla="*/ 3474720 w 3474720"/>
              <a:gd name="connsiteY6" fmla="*/ 27432 h 27432"/>
              <a:gd name="connsiteX7" fmla="*/ 2710282 w 3474720"/>
              <a:gd name="connsiteY7" fmla="*/ 27432 h 27432"/>
              <a:gd name="connsiteX8" fmla="*/ 1945843 w 3474720"/>
              <a:gd name="connsiteY8" fmla="*/ 27432 h 27432"/>
              <a:gd name="connsiteX9" fmla="*/ 1250899 w 3474720"/>
              <a:gd name="connsiteY9" fmla="*/ 27432 h 27432"/>
              <a:gd name="connsiteX10" fmla="*/ 0 w 3474720"/>
              <a:gd name="connsiteY10" fmla="*/ 27432 h 27432"/>
              <a:gd name="connsiteX11" fmla="*/ 0 w 347472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74720" h="27432" fill="none" extrusionOk="0">
                <a:moveTo>
                  <a:pt x="0" y="0"/>
                </a:moveTo>
                <a:cubicBezTo>
                  <a:pt x="307185" y="-8713"/>
                  <a:pt x="392307" y="-13121"/>
                  <a:pt x="660197" y="0"/>
                </a:cubicBezTo>
                <a:cubicBezTo>
                  <a:pt x="928087" y="13121"/>
                  <a:pt x="1167029" y="-2668"/>
                  <a:pt x="1355141" y="0"/>
                </a:cubicBezTo>
                <a:cubicBezTo>
                  <a:pt x="1543253" y="2668"/>
                  <a:pt x="1739408" y="-6709"/>
                  <a:pt x="2084832" y="0"/>
                </a:cubicBezTo>
                <a:cubicBezTo>
                  <a:pt x="2430256" y="6709"/>
                  <a:pt x="2538889" y="29706"/>
                  <a:pt x="2814523" y="0"/>
                </a:cubicBezTo>
                <a:cubicBezTo>
                  <a:pt x="3090157" y="-29706"/>
                  <a:pt x="3152920" y="-15446"/>
                  <a:pt x="3474720" y="0"/>
                </a:cubicBezTo>
                <a:cubicBezTo>
                  <a:pt x="3473554" y="7395"/>
                  <a:pt x="3474765" y="21864"/>
                  <a:pt x="3474720" y="27432"/>
                </a:cubicBezTo>
                <a:cubicBezTo>
                  <a:pt x="3275380" y="12730"/>
                  <a:pt x="2958934" y="10130"/>
                  <a:pt x="2710282" y="27432"/>
                </a:cubicBezTo>
                <a:cubicBezTo>
                  <a:pt x="2461630" y="44734"/>
                  <a:pt x="2131168" y="43757"/>
                  <a:pt x="1945843" y="27432"/>
                </a:cubicBezTo>
                <a:cubicBezTo>
                  <a:pt x="1760518" y="11107"/>
                  <a:pt x="1444829" y="-3738"/>
                  <a:pt x="1250899" y="27432"/>
                </a:cubicBezTo>
                <a:cubicBezTo>
                  <a:pt x="1056969" y="58602"/>
                  <a:pt x="444992" y="52761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474720" h="27432" stroke="0" extrusionOk="0">
                <a:moveTo>
                  <a:pt x="0" y="0"/>
                </a:moveTo>
                <a:cubicBezTo>
                  <a:pt x="300114" y="-5103"/>
                  <a:pt x="525093" y="-25284"/>
                  <a:pt x="660197" y="0"/>
                </a:cubicBezTo>
                <a:cubicBezTo>
                  <a:pt x="795301" y="25284"/>
                  <a:pt x="1023172" y="17955"/>
                  <a:pt x="1250899" y="0"/>
                </a:cubicBezTo>
                <a:cubicBezTo>
                  <a:pt x="1478626" y="-17955"/>
                  <a:pt x="1782079" y="-27844"/>
                  <a:pt x="2015338" y="0"/>
                </a:cubicBezTo>
                <a:cubicBezTo>
                  <a:pt x="2248597" y="27844"/>
                  <a:pt x="2491007" y="27648"/>
                  <a:pt x="2675534" y="0"/>
                </a:cubicBezTo>
                <a:cubicBezTo>
                  <a:pt x="2860061" y="-27648"/>
                  <a:pt x="3088679" y="-3661"/>
                  <a:pt x="3474720" y="0"/>
                </a:cubicBezTo>
                <a:cubicBezTo>
                  <a:pt x="3474913" y="12649"/>
                  <a:pt x="3473732" y="17989"/>
                  <a:pt x="3474720" y="27432"/>
                </a:cubicBezTo>
                <a:cubicBezTo>
                  <a:pt x="3317198" y="15714"/>
                  <a:pt x="2959205" y="52182"/>
                  <a:pt x="2779776" y="27432"/>
                </a:cubicBezTo>
                <a:cubicBezTo>
                  <a:pt x="2600347" y="2682"/>
                  <a:pt x="2382660" y="-684"/>
                  <a:pt x="2015338" y="27432"/>
                </a:cubicBezTo>
                <a:cubicBezTo>
                  <a:pt x="1648016" y="55548"/>
                  <a:pt x="1641073" y="39646"/>
                  <a:pt x="1424635" y="27432"/>
                </a:cubicBezTo>
                <a:cubicBezTo>
                  <a:pt x="1208197" y="15218"/>
                  <a:pt x="1021559" y="15893"/>
                  <a:pt x="729691" y="27432"/>
                </a:cubicBezTo>
                <a:cubicBezTo>
                  <a:pt x="437823" y="38971"/>
                  <a:pt x="153856" y="-2647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C59547"/>
          </a:solidFill>
          <a:ln w="38100" cap="rnd">
            <a:solidFill>
              <a:srgbClr val="C59547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1DD26AB-1A45-62A5-D6B8-5D0D118376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9372" y="3136141"/>
            <a:ext cx="3730052" cy="355243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A1A5A2FF-1066-314B-9F43-45A034AE1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599" y="193627"/>
            <a:ext cx="4424137" cy="282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0824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046CCAD-2B5C-9C83-577F-236C247575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"/>
          <a:stretch/>
        </p:blipFill>
        <p:spPr bwMode="auto">
          <a:xfrm>
            <a:off x="-1" y="-1"/>
            <a:ext cx="121889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3" name="Rectangle 3082">
            <a:extLst>
              <a:ext uri="{FF2B5EF4-FFF2-40B4-BE49-F238E27FC236}">
                <a16:creationId xmlns:a16="http://schemas.microsoft.com/office/drawing/2014/main" id="{0A324144-E9CF-4B12-A53E-FAC0D281D8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5000">
                <a:schemeClr val="tx1">
                  <a:alpha val="40000"/>
                </a:schemeClr>
              </a:gs>
              <a:gs pos="100000">
                <a:schemeClr val="tx1">
                  <a:alpha val="8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A92823-B349-CB38-5E61-D0E665487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5276232"/>
            <a:ext cx="10908792" cy="106984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Who is it?</a:t>
            </a:r>
          </a:p>
        </p:txBody>
      </p:sp>
    </p:spTree>
    <p:extLst>
      <p:ext uri="{BB962C8B-B14F-4D97-AF65-F5344CB8AC3E}">
        <p14:creationId xmlns:p14="http://schemas.microsoft.com/office/powerpoint/2010/main" val="375987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76CC6-E53C-F246-1113-FA0ADA449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484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Determined</a:t>
            </a:r>
            <a:b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85FFAEF-EE71-0DC5-8793-4D3FC5B447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738" y="2693501"/>
            <a:ext cx="34861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519B63C8-10D1-37FC-FBA8-7B7FC58C4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262" y="2693501"/>
            <a:ext cx="3810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71EE8C14-D7D2-2247-5666-F0F64BC7F108}"/>
              </a:ext>
            </a:extLst>
          </p:cNvPr>
          <p:cNvCxnSpPr/>
          <p:nvPr/>
        </p:nvCxnSpPr>
        <p:spPr>
          <a:xfrm>
            <a:off x="5324168" y="4217501"/>
            <a:ext cx="11798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97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5131" name="Rectangle 5130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9C2207-9712-5375-F287-7BC11550C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656" y="1194530"/>
            <a:ext cx="10909640" cy="1065836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Brave</a:t>
            </a:r>
            <a:b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4400" dirty="0"/>
            </a:br>
            <a:endParaRPr lang="en-US" sz="4400" dirty="0"/>
          </a:p>
        </p:txBody>
      </p:sp>
      <p:sp>
        <p:nvSpPr>
          <p:cNvPr id="5133" name="Rectangle 6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27432"/>
          </a:xfrm>
          <a:custGeom>
            <a:avLst/>
            <a:gdLst>
              <a:gd name="connsiteX0" fmla="*/ 0 w 3291840"/>
              <a:gd name="connsiteY0" fmla="*/ 0 h 27432"/>
              <a:gd name="connsiteX1" fmla="*/ 625450 w 3291840"/>
              <a:gd name="connsiteY1" fmla="*/ 0 h 27432"/>
              <a:gd name="connsiteX2" fmla="*/ 1283818 w 3291840"/>
              <a:gd name="connsiteY2" fmla="*/ 0 h 27432"/>
              <a:gd name="connsiteX3" fmla="*/ 1975104 w 3291840"/>
              <a:gd name="connsiteY3" fmla="*/ 0 h 27432"/>
              <a:gd name="connsiteX4" fmla="*/ 2666390 w 3291840"/>
              <a:gd name="connsiteY4" fmla="*/ 0 h 27432"/>
              <a:gd name="connsiteX5" fmla="*/ 3291840 w 3291840"/>
              <a:gd name="connsiteY5" fmla="*/ 0 h 27432"/>
              <a:gd name="connsiteX6" fmla="*/ 3291840 w 3291840"/>
              <a:gd name="connsiteY6" fmla="*/ 27432 h 27432"/>
              <a:gd name="connsiteX7" fmla="*/ 2567635 w 3291840"/>
              <a:gd name="connsiteY7" fmla="*/ 27432 h 27432"/>
              <a:gd name="connsiteX8" fmla="*/ 1843430 w 3291840"/>
              <a:gd name="connsiteY8" fmla="*/ 27432 h 27432"/>
              <a:gd name="connsiteX9" fmla="*/ 1185062 w 3291840"/>
              <a:gd name="connsiteY9" fmla="*/ 27432 h 27432"/>
              <a:gd name="connsiteX10" fmla="*/ 0 w 3291840"/>
              <a:gd name="connsiteY10" fmla="*/ 27432 h 27432"/>
              <a:gd name="connsiteX11" fmla="*/ 0 w 3291840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1840" h="27432" fill="none" extrusionOk="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0674" y="7395"/>
                  <a:pt x="3291885" y="21864"/>
                  <a:pt x="3291840" y="27432"/>
                </a:cubicBezTo>
                <a:cubicBezTo>
                  <a:pt x="3043276" y="47012"/>
                  <a:pt x="2921041" y="-3764"/>
                  <a:pt x="2567635" y="27432"/>
                </a:cubicBezTo>
                <a:cubicBezTo>
                  <a:pt x="2214230" y="58628"/>
                  <a:pt x="2189623" y="-3875"/>
                  <a:pt x="1843430" y="27432"/>
                </a:cubicBezTo>
                <a:cubicBezTo>
                  <a:pt x="1497237" y="58739"/>
                  <a:pt x="1492584" y="38324"/>
                  <a:pt x="1185062" y="27432"/>
                </a:cubicBezTo>
                <a:cubicBezTo>
                  <a:pt x="877540" y="16540"/>
                  <a:pt x="313238" y="55587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291840" h="27432" stroke="0" extrusionOk="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2033" y="12649"/>
                  <a:pt x="3290852" y="17989"/>
                  <a:pt x="3291840" y="27432"/>
                </a:cubicBezTo>
                <a:cubicBezTo>
                  <a:pt x="3120474" y="24858"/>
                  <a:pt x="2816568" y="13777"/>
                  <a:pt x="2633472" y="27432"/>
                </a:cubicBezTo>
                <a:cubicBezTo>
                  <a:pt x="2450376" y="41087"/>
                  <a:pt x="2160769" y="46494"/>
                  <a:pt x="1909267" y="27432"/>
                </a:cubicBezTo>
                <a:cubicBezTo>
                  <a:pt x="1657765" y="8370"/>
                  <a:pt x="1623992" y="18792"/>
                  <a:pt x="1349654" y="27432"/>
                </a:cubicBezTo>
                <a:cubicBezTo>
                  <a:pt x="1075316" y="36072"/>
                  <a:pt x="833426" y="43325"/>
                  <a:pt x="691286" y="27432"/>
                </a:cubicBezTo>
                <a:cubicBezTo>
                  <a:pt x="549146" y="11539"/>
                  <a:pt x="342011" y="33345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F6A829"/>
          </a:solidFill>
          <a:ln w="38100" cap="rnd">
            <a:solidFill>
              <a:srgbClr val="F6A829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F72AF8E9-EA63-9F57-6902-4288E167CE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4310" y="2642616"/>
            <a:ext cx="2665876" cy="389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2685D4F9-7F6B-332C-A6FA-C6866B907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8367" y="2642616"/>
            <a:ext cx="3566674" cy="389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596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3453FE-4429-B03B-3CBC-761CA6EE5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1822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Artistic</a:t>
            </a:r>
            <a:b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01CC1FF-31BF-8FCE-3F60-51A9362C4D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92"/>
          <a:stretch/>
        </p:blipFill>
        <p:spPr bwMode="auto">
          <a:xfrm>
            <a:off x="2889208" y="2420379"/>
            <a:ext cx="5930327" cy="407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097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517EC-6808-FBA1-AD7A-B2A34F81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7577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Imaginative</a:t>
            </a:r>
            <a:b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FA6B82E9-3926-88B2-51D5-797128114F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972" y="1838093"/>
            <a:ext cx="6236033" cy="4785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963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D517EC-6808-FBA1-AD7A-B2A34F81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2193" y="1161538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Ingenious</a:t>
            </a:r>
            <a:br>
              <a:rPr lang="ru-RU" sz="4800" dirty="0"/>
            </a:br>
            <a:br>
              <a:rPr lang="ru-RU" sz="4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9EA12F29-B4AF-5814-4D9C-DF609C15A8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29" y="2633241"/>
            <a:ext cx="4929185" cy="32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0256515C-E2DD-182F-7B7E-C3DCA745F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93" y="2633242"/>
            <a:ext cx="5841997" cy="328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479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093" y="2395391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B38F6B"/>
          </a:solidFill>
          <a:ln w="38100" cap="rnd">
            <a:solidFill>
              <a:srgbClr val="B38F6B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A8A658-CF60-619A-8C0A-1997B737FA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099" y="656681"/>
            <a:ext cx="6586630" cy="5862106"/>
          </a:xfrm>
        </p:spPr>
        <p:txBody>
          <a:bodyPr>
            <a:normAutofit fontScale="85000" lnSpcReduction="20000"/>
          </a:bodyPr>
          <a:lstStyle/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Determined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Brave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Artistic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Imaginative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Ingenious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15000"/>
              </a:lnSpc>
              <a:buNone/>
            </a:pPr>
            <a:r>
              <a:rPr lang="en-US" sz="4400" i="1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I think </a:t>
            </a:r>
            <a:r>
              <a:rPr lang="ru-RU" sz="4400" i="1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…, … 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best</a:t>
            </a:r>
            <a:r>
              <a:rPr lang="ru-RU" sz="4400" dirty="0">
                <a:latin typeface="Times New Roman" panose="02020603050405020304" pitchFamily="18" charset="0"/>
                <a:ea typeface="MS Mincho" panose="020B0400000000000000" pitchFamily="49" charset="-128"/>
              </a:rPr>
              <a:t> 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describe Hawking because</a:t>
            </a:r>
            <a:r>
              <a:rPr lang="ru-RU" sz="4400" i="1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…</a:t>
            </a:r>
            <a:r>
              <a:rPr lang="en-US" sz="4400" i="1" dirty="0">
                <a:effectLst/>
                <a:latin typeface="Times New Roman" panose="02020603050405020304" pitchFamily="18" charset="0"/>
                <a:ea typeface="MS Mincho" panose="020B0400000000000000" pitchFamily="49" charset="-128"/>
              </a:rPr>
              <a:t> </a:t>
            </a:r>
            <a:endParaRPr lang="ru-RU" sz="4400" dirty="0"/>
          </a:p>
        </p:txBody>
      </p:sp>
      <p:pic>
        <p:nvPicPr>
          <p:cNvPr id="5" name="Picture 4" descr="One in a crowd">
            <a:extLst>
              <a:ext uri="{FF2B5EF4-FFF2-40B4-BE49-F238E27FC236}">
                <a16:creationId xmlns:a16="http://schemas.microsoft.com/office/drawing/2014/main" id="{9037BCD9-AC71-E954-7D0B-81A803758C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946" r="23756"/>
          <a:stretch/>
        </p:blipFill>
        <p:spPr>
          <a:xfrm>
            <a:off x="8141399" y="10"/>
            <a:ext cx="4050601" cy="6857990"/>
          </a:xfrm>
          <a:custGeom>
            <a:avLst/>
            <a:gdLst/>
            <a:ahLst/>
            <a:cxnLst/>
            <a:rect l="l" t="t" r="r" b="b"/>
            <a:pathLst>
              <a:path w="4050601" h="6858000">
                <a:moveTo>
                  <a:pt x="26697" y="0"/>
                </a:moveTo>
                <a:lnTo>
                  <a:pt x="4050601" y="0"/>
                </a:lnTo>
                <a:lnTo>
                  <a:pt x="4050601" y="6858000"/>
                </a:lnTo>
                <a:lnTo>
                  <a:pt x="28376" y="6858000"/>
                </a:lnTo>
                <a:lnTo>
                  <a:pt x="28782" y="6851321"/>
                </a:lnTo>
                <a:cubicBezTo>
                  <a:pt x="31911" y="6730915"/>
                  <a:pt x="35027" y="6610471"/>
                  <a:pt x="38157" y="6489990"/>
                </a:cubicBezTo>
                <a:cubicBezTo>
                  <a:pt x="38284" y="6484913"/>
                  <a:pt x="39171" y="6479963"/>
                  <a:pt x="39171" y="6474886"/>
                </a:cubicBezTo>
                <a:cubicBezTo>
                  <a:pt x="48166" y="6361042"/>
                  <a:pt x="53107" y="6247198"/>
                  <a:pt x="18899" y="6136019"/>
                </a:cubicBezTo>
                <a:cubicBezTo>
                  <a:pt x="15871" y="6125573"/>
                  <a:pt x="14262" y="6114773"/>
                  <a:pt x="14084" y="6103909"/>
                </a:cubicBezTo>
                <a:cubicBezTo>
                  <a:pt x="12413" y="6006983"/>
                  <a:pt x="16644" y="5910056"/>
                  <a:pt x="26754" y="5813650"/>
                </a:cubicBezTo>
                <a:cubicBezTo>
                  <a:pt x="31949" y="5754507"/>
                  <a:pt x="26754" y="5694475"/>
                  <a:pt x="43478" y="5635967"/>
                </a:cubicBezTo>
                <a:cubicBezTo>
                  <a:pt x="50864" y="5606890"/>
                  <a:pt x="55109" y="5577103"/>
                  <a:pt x="56147" y="5547125"/>
                </a:cubicBezTo>
                <a:cubicBezTo>
                  <a:pt x="59948" y="5474529"/>
                  <a:pt x="38537" y="5406248"/>
                  <a:pt x="18139" y="5337713"/>
                </a:cubicBezTo>
                <a:cubicBezTo>
                  <a:pt x="7370" y="5301414"/>
                  <a:pt x="-5426" y="5264355"/>
                  <a:pt x="2429" y="5226280"/>
                </a:cubicBezTo>
                <a:cubicBezTo>
                  <a:pt x="16707" y="5167720"/>
                  <a:pt x="24854" y="5107828"/>
                  <a:pt x="26754" y="5047581"/>
                </a:cubicBezTo>
                <a:cubicBezTo>
                  <a:pt x="26754" y="5004937"/>
                  <a:pt x="16365" y="4963181"/>
                  <a:pt x="20039" y="4920664"/>
                </a:cubicBezTo>
                <a:cubicBezTo>
                  <a:pt x="28211" y="4838181"/>
                  <a:pt x="30238" y="4755203"/>
                  <a:pt x="26121" y="4672415"/>
                </a:cubicBezTo>
                <a:cubicBezTo>
                  <a:pt x="26095" y="4639315"/>
                  <a:pt x="29846" y="4606317"/>
                  <a:pt x="37270" y="4574054"/>
                </a:cubicBezTo>
                <a:cubicBezTo>
                  <a:pt x="46506" y="4517120"/>
                  <a:pt x="48419" y="4459246"/>
                  <a:pt x="42971" y="4401829"/>
                </a:cubicBezTo>
                <a:cubicBezTo>
                  <a:pt x="37016" y="4335324"/>
                  <a:pt x="19279" y="4269835"/>
                  <a:pt x="14845" y="4203331"/>
                </a:cubicBezTo>
                <a:cubicBezTo>
                  <a:pt x="7876" y="4093167"/>
                  <a:pt x="17759" y="3983003"/>
                  <a:pt x="27514" y="3873347"/>
                </a:cubicBezTo>
                <a:cubicBezTo>
                  <a:pt x="35116" y="3803010"/>
                  <a:pt x="37143" y="3732178"/>
                  <a:pt x="33596" y="3661523"/>
                </a:cubicBezTo>
                <a:cubicBezTo>
                  <a:pt x="29161" y="3605426"/>
                  <a:pt x="22193" y="3549329"/>
                  <a:pt x="20926" y="3493232"/>
                </a:cubicBezTo>
                <a:cubicBezTo>
                  <a:pt x="18646" y="3392967"/>
                  <a:pt x="19532" y="3292703"/>
                  <a:pt x="25360" y="3192439"/>
                </a:cubicBezTo>
                <a:cubicBezTo>
                  <a:pt x="28274" y="3142180"/>
                  <a:pt x="32962" y="3092429"/>
                  <a:pt x="34989" y="3041789"/>
                </a:cubicBezTo>
                <a:cubicBezTo>
                  <a:pt x="37016" y="2991149"/>
                  <a:pt x="41071" y="2940002"/>
                  <a:pt x="29542" y="2890377"/>
                </a:cubicBezTo>
                <a:cubicBezTo>
                  <a:pt x="10030" y="2805978"/>
                  <a:pt x="24347" y="2721959"/>
                  <a:pt x="28528" y="2637813"/>
                </a:cubicBezTo>
                <a:cubicBezTo>
                  <a:pt x="31062" y="2585523"/>
                  <a:pt x="46266" y="2531964"/>
                  <a:pt x="32836" y="2481198"/>
                </a:cubicBezTo>
                <a:cubicBezTo>
                  <a:pt x="11677" y="2401621"/>
                  <a:pt x="25487" y="2323694"/>
                  <a:pt x="32836" y="2245386"/>
                </a:cubicBezTo>
                <a:cubicBezTo>
                  <a:pt x="41311" y="2171280"/>
                  <a:pt x="39816" y="2096361"/>
                  <a:pt x="28401" y="2022648"/>
                </a:cubicBezTo>
                <a:cubicBezTo>
                  <a:pt x="14084" y="1949518"/>
                  <a:pt x="14084" y="1874307"/>
                  <a:pt x="28401" y="1801178"/>
                </a:cubicBezTo>
                <a:cubicBezTo>
                  <a:pt x="40260" y="1740816"/>
                  <a:pt x="41628" y="1678868"/>
                  <a:pt x="32455" y="1618037"/>
                </a:cubicBezTo>
                <a:cubicBezTo>
                  <a:pt x="26247" y="1574505"/>
                  <a:pt x="15098" y="1531226"/>
                  <a:pt x="13578" y="1487694"/>
                </a:cubicBezTo>
                <a:cubicBezTo>
                  <a:pt x="10436" y="1396656"/>
                  <a:pt x="12298" y="1305517"/>
                  <a:pt x="19153" y="1214696"/>
                </a:cubicBezTo>
                <a:cubicBezTo>
                  <a:pt x="27134" y="1111259"/>
                  <a:pt x="42464" y="1008202"/>
                  <a:pt x="31822" y="904004"/>
                </a:cubicBezTo>
                <a:cubicBezTo>
                  <a:pt x="28148" y="868213"/>
                  <a:pt x="20673" y="832549"/>
                  <a:pt x="19913" y="796632"/>
                </a:cubicBezTo>
                <a:cubicBezTo>
                  <a:pt x="18266" y="729366"/>
                  <a:pt x="17505" y="662989"/>
                  <a:pt x="21306" y="593565"/>
                </a:cubicBezTo>
                <a:cubicBezTo>
                  <a:pt x="25107" y="524142"/>
                  <a:pt x="39550" y="453703"/>
                  <a:pt x="29795" y="385549"/>
                </a:cubicBezTo>
                <a:cubicBezTo>
                  <a:pt x="20039" y="317394"/>
                  <a:pt x="26374" y="250382"/>
                  <a:pt x="32709" y="183497"/>
                </a:cubicBezTo>
                <a:cubicBezTo>
                  <a:pt x="35750" y="151705"/>
                  <a:pt x="37809" y="120261"/>
                  <a:pt x="37254" y="8894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13645983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83</Words>
  <Application>Microsoft Office PowerPoint</Application>
  <PresentationFormat>Широкоэкранный</PresentationFormat>
  <Paragraphs>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Modern Love</vt:lpstr>
      <vt:lpstr>The Hand</vt:lpstr>
      <vt:lpstr>Times New Roman</vt:lpstr>
      <vt:lpstr>SketchyVTI</vt:lpstr>
      <vt:lpstr>Against all odds </vt:lpstr>
      <vt:lpstr>Презентация PowerPoint</vt:lpstr>
      <vt:lpstr>Who is it?</vt:lpstr>
      <vt:lpstr>Determined </vt:lpstr>
      <vt:lpstr>Brave  </vt:lpstr>
      <vt:lpstr>Artistic </vt:lpstr>
      <vt:lpstr>Imaginative </vt:lpstr>
      <vt:lpstr>Ingenious  </vt:lpstr>
      <vt:lpstr>Презентация PowerPoint</vt:lpstr>
      <vt:lpstr>Презентация PowerPoint</vt:lpstr>
      <vt:lpstr>Презентация PowerPoint</vt:lpstr>
      <vt:lpstr>Let`s play the game </vt:lpstr>
      <vt:lpstr>Thank you for the lesson!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Against all odds </dc:title>
  <dc:creator>Тверитина М.Р.</dc:creator>
  <cp:lastModifiedBy>Артем Некрасов</cp:lastModifiedBy>
  <cp:revision>5</cp:revision>
  <dcterms:created xsi:type="dcterms:W3CDTF">2023-11-14T11:18:38Z</dcterms:created>
  <dcterms:modified xsi:type="dcterms:W3CDTF">2023-11-14T14:57:09Z</dcterms:modified>
</cp:coreProperties>
</file>