
<file path=[Content_Types].xml><?xml version="1.0" encoding="utf-8"?>
<Types xmlns="http://schemas.openxmlformats.org/package/2006/content-types">
  <Default Extension="jfif" ContentType="image/jpeg"/>
  <Default Extension="jpeg" ContentType="image/jpeg"/>
  <Default Extension="jp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8" r:id="rId4"/>
    <p:sldId id="259" r:id="rId5"/>
    <p:sldId id="268" r:id="rId6"/>
    <p:sldId id="261" r:id="rId7"/>
    <p:sldId id="262" r:id="rId8"/>
    <p:sldId id="263" r:id="rId9"/>
    <p:sldId id="269" r:id="rId10"/>
    <p:sldId id="270" r:id="rId11"/>
    <p:sldId id="267" r:id="rId12"/>
    <p:sldId id="264" r:id="rId13"/>
    <p:sldId id="266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838" autoAdjust="0"/>
    <p:restoredTop sz="94660"/>
  </p:normalViewPr>
  <p:slideViewPr>
    <p:cSldViewPr snapToGrid="0">
      <p:cViewPr varScale="1">
        <p:scale>
          <a:sx n="90" d="100"/>
          <a:sy n="90" d="100"/>
        </p:scale>
        <p:origin x="144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16.12.2023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874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16.12.2023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0041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21969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16.12.2023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70743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16.12.2023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42655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16.12.2023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550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71487" y="1825625"/>
            <a:ext cx="2900363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86150" y="1825625"/>
            <a:ext cx="2900363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16.12.2023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90839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16.12.2023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6000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16.12.2023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43509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16.12.2023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49205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16.12.2023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10129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16.12.2023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41405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0BB889-9D34-4BBB-8EBF-7B432ADE08F0}" type="datetimeFigureOut">
              <a:rPr lang="ru-RU" smtClean="0"/>
              <a:t>16.12.2023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 userDrawn="1"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53" t="8583" r="12319" b="24686"/>
          <a:stretch/>
        </p:blipFill>
        <p:spPr>
          <a:xfrm>
            <a:off x="0" y="0"/>
            <a:ext cx="2535722" cy="1662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7180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://mikhailova.ucoz.net/index/ogeh/0-18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f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12" b="6471"/>
          <a:stretch/>
        </p:blipFill>
        <p:spPr>
          <a:xfrm>
            <a:off x="0" y="143950"/>
            <a:ext cx="9144000" cy="576878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48640" y="4728754"/>
            <a:ext cx="8107680" cy="1183984"/>
          </a:xfrm>
        </p:spPr>
        <p:txBody>
          <a:bodyPr>
            <a:normAutofit/>
          </a:bodyPr>
          <a:lstStyle/>
          <a:p>
            <a:r>
              <a:rPr lang="ru-RU" sz="6600" b="1" i="1" dirty="0"/>
              <a:t>ПРОСТО О СЛОЖНОМ</a:t>
            </a:r>
            <a:endParaRPr lang="ru-RU" sz="6600" dirty="0">
              <a:latin typeface="+mn-l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6210764"/>
            <a:ext cx="6858000" cy="485870"/>
          </a:xfrm>
        </p:spPr>
        <p:txBody>
          <a:bodyPr>
            <a:normAutofit fontScale="25000" lnSpcReduction="20000"/>
          </a:bodyPr>
          <a:lstStyle/>
          <a:p>
            <a:r>
              <a:rPr lang="ru-RU" sz="4400" dirty="0"/>
              <a:t>Мастер</a:t>
            </a:r>
            <a:r>
              <a:rPr lang="en-US" sz="4400" dirty="0"/>
              <a:t> -</a:t>
            </a:r>
            <a:r>
              <a:rPr lang="ru-RU" sz="4400" dirty="0"/>
              <a:t> класс по написанию сочинения в формате ОГЭ в 9 классе.</a:t>
            </a:r>
          </a:p>
          <a:p>
            <a:r>
              <a:rPr lang="ru-RU" sz="4400" dirty="0"/>
              <a:t>МБОУ СОШ «Школа будущего» </a:t>
            </a:r>
            <a:r>
              <a:rPr lang="ru-RU" sz="4400" dirty="0" err="1"/>
              <a:t>п.Б.Исаково</a:t>
            </a:r>
            <a:endParaRPr lang="ru-RU" sz="4400" dirty="0"/>
          </a:p>
          <a:p>
            <a:r>
              <a:rPr lang="ru-RU" sz="4400" dirty="0" err="1"/>
              <a:t>Г.Ш.Асадулина</a:t>
            </a:r>
            <a:r>
              <a:rPr lang="ru-RU" sz="4400" dirty="0"/>
              <a:t>, </a:t>
            </a:r>
            <a:r>
              <a:rPr lang="ru-RU" sz="4400" dirty="0" err="1"/>
              <a:t>Н.В.Зайченко</a:t>
            </a:r>
            <a:r>
              <a:rPr lang="ru-RU" sz="4400" dirty="0"/>
              <a:t>, учителя русского языка </a:t>
            </a:r>
            <a:r>
              <a:rPr lang="ru-RU" sz="4400"/>
              <a:t>и литературы</a:t>
            </a:r>
            <a:r>
              <a:rPr lang="ru-RU" sz="4400" dirty="0"/>
              <a:t>.</a:t>
            </a:r>
          </a:p>
          <a:p>
            <a:endParaRPr lang="ru-RU" sz="4400" dirty="0"/>
          </a:p>
          <a:p>
            <a:r>
              <a:rPr lang="ru-RU" sz="2400" dirty="0"/>
              <a:t>У</a:t>
            </a:r>
          </a:p>
        </p:txBody>
      </p:sp>
    </p:spTree>
    <p:extLst>
      <p:ext uri="{BB962C8B-B14F-4D97-AF65-F5344CB8AC3E}">
        <p14:creationId xmlns:p14="http://schemas.microsoft.com/office/powerpoint/2010/main" val="16938328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308" y="365126"/>
            <a:ext cx="6373041" cy="1325563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solidFill>
                  <a:srgbClr val="7030A0"/>
                </a:solidFill>
              </a:rPr>
              <a:t>Образец тренировочного сочинения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6423" y="1690690"/>
            <a:ext cx="8734697" cy="5167310"/>
          </a:xfrm>
        </p:spPr>
        <p:txBody>
          <a:bodyPr>
            <a:normAutofit fontScale="47500" lnSpcReduction="20000"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i="1" dirty="0"/>
              <a:t>	</a:t>
            </a:r>
            <a:r>
              <a:rPr lang="ru-RU" sz="33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материнская любовь? Попробуем разобраться в смысле данного понятия. Это…..  сильное чувство в мире. Мать не предаст, всегда поддержит….</a:t>
            </a:r>
            <a:endParaRPr lang="ru-RU" sz="3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3300" dirty="0"/>
              <a:t>	</a:t>
            </a:r>
            <a:r>
              <a:rPr lang="ru-RU" sz="33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тексте(ФИО автора в </a:t>
            </a:r>
            <a:r>
              <a:rPr lang="ru-RU" sz="33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род.п</a:t>
            </a:r>
            <a:r>
              <a:rPr lang="ru-RU" sz="33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.) можно найти пример, подтверждающий мою мысль. Главный герой вспоминает ….(эпизод совместного ужина с мамой в ресторане).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33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Микровывод</a:t>
            </a:r>
            <a:r>
              <a:rPr lang="ru-RU" sz="33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Автор призывает нас быть чаще со своими родителями, ведь настанет день, когда их не будет.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33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Однажды я прочитал статью, которая глубоко меня потрясла. После землетрясения в Японии</a:t>
            </a:r>
            <a:r>
              <a:rPr lang="ru-RU" sz="33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33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когда спасатели добрались до развалин дома молодой женщины, они увидели ее тело через трещины. Её поза была очень странной. Она опустилась на колени, как молящийся человек, оно было наклонено вперед, а руки что-то обхватывали. Когда спасатели добрались до неё,  то увидели, что под ней лежал 3-месячный мальчик, завернутый в цветастое одеяло. Очевидно, что женщина пожертвовала собой ради спасения сына. Когда дом рушился, она закрыла сына своим телом . Развернув одеяло, они увидели сотовый телефон. На экране было текстовое сообщение: "Если ты выживешь – помни, что я люблю тебя."</a:t>
            </a:r>
            <a:br>
              <a:rPr lang="ru-RU" sz="3300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3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3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Микровывод</a:t>
            </a:r>
            <a:r>
              <a:rPr lang="ru-RU" sz="33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Такова любовь матери!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33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Полагаю, что мне удалось объяснить значение выражения «материнская любовь» и приведенные примеры были удачны.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18273826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Притча Все в твоих руках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98783" y="993914"/>
            <a:ext cx="8786191" cy="5404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2103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46404" y="2228850"/>
            <a:ext cx="6718840" cy="2664619"/>
          </a:xfrm>
        </p:spPr>
        <p:txBody>
          <a:bodyPr/>
          <a:lstStyle/>
          <a:p>
            <a:endParaRPr lang="ru-RU" dirty="0"/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271587" y="2239087"/>
            <a:ext cx="63936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ЖЕЛАЕМ ТВОРЧЕСКИХ УСПЕХОВ!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0128" y="2782491"/>
            <a:ext cx="2116574" cy="2309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36101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http://mikhailova.ucoz.net/index/ogeh/0-18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80763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4600" y="365126"/>
            <a:ext cx="5814060" cy="1325563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>
                <a:solidFill>
                  <a:srgbClr val="002060"/>
                </a:solidFill>
                <a:latin typeface="+mn-lt"/>
              </a:rPr>
              <a:t>ПЛАН СОЧИНЕНИЯ</a:t>
            </a:r>
            <a:endParaRPr lang="ru-RU" sz="4400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Определение понятия.</a:t>
            </a:r>
          </a:p>
          <a:p>
            <a:pPr marL="0" indent="0"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Комментарий к нему.</a:t>
            </a:r>
          </a:p>
          <a:p>
            <a:pPr marL="0" indent="0"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Первый аргумент из прочитанного текста. </a:t>
            </a:r>
          </a:p>
          <a:p>
            <a:pPr marL="0" indent="0">
              <a:buNone/>
            </a:pP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Микровывод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Второй аргумент из Вашего жизненного опыта (художественное произведение, жизнь великих людей, история, СМИ).</a:t>
            </a:r>
          </a:p>
          <a:p>
            <a:pPr marL="0" indent="0">
              <a:buNone/>
            </a:pP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Микровывод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5. Заключение.</a:t>
            </a:r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6978939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2412" y="132521"/>
            <a:ext cx="4833779" cy="37359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293" y="2742894"/>
            <a:ext cx="5783211" cy="38899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Валентина Толкунова - Поговори со мною, мама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282609" y="614569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2266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22299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38102" y="365127"/>
            <a:ext cx="6277247" cy="899794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solidFill>
                  <a:srgbClr val="C00000"/>
                </a:solidFill>
                <a:latin typeface="+mn-lt"/>
              </a:rPr>
              <a:t>Технология и приёмы</a:t>
            </a:r>
            <a:r>
              <a:rPr lang="ru-RU" sz="3600" dirty="0">
                <a:solidFill>
                  <a:srgbClr val="C00000"/>
                </a:solidFill>
                <a:latin typeface="+mn-lt"/>
              </a:rPr>
              <a:t>.</a:t>
            </a:r>
            <a:endParaRPr lang="ru-RU" sz="3600" dirty="0"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7383" y="1379221"/>
            <a:ext cx="8760823" cy="5378630"/>
          </a:xfrm>
        </p:spPr>
        <p:txBody>
          <a:bodyPr/>
          <a:lstStyle/>
          <a:p>
            <a:pPr marL="0" indent="0" algn="ctr">
              <a:buNone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13.3</a:t>
            </a:r>
          </a:p>
          <a:p>
            <a:pPr marL="0" indent="0">
              <a:buNone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Вы понимаете значение выражения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Материнская любовь ?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Сформулируйте и прокомментируйте данное Вами определение. Напишите сочинение-рассуждение на тему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«Что такое материнская любовь?»,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взяв в качестве тезиса данное Вами определение. Аргументируя свой тезис, приведите 2 (два) примера-аргумента, подтверждающих Ваши рассуждения: один пример-аргумент приведите из прочитанного текста, а второй — из Вашего жизненного опыта.</a:t>
            </a:r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68389" y="4156983"/>
            <a:ext cx="3740348" cy="3285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52316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77" y="57585"/>
            <a:ext cx="8900159" cy="6862348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  <p:extLst>
      <p:ext uri="{BB962C8B-B14F-4D97-AF65-F5344CB8AC3E}">
        <p14:creationId xmlns:p14="http://schemas.microsoft.com/office/powerpoint/2010/main" val="32782876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46960" y="365126"/>
            <a:ext cx="6168390" cy="1325563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>
                <a:solidFill>
                  <a:srgbClr val="002060"/>
                </a:solidFill>
              </a:rPr>
              <a:t>ВАРИАНТ 1</a:t>
            </a:r>
            <a:br>
              <a:rPr lang="ru-RU" sz="4000" b="1" dirty="0">
                <a:solidFill>
                  <a:srgbClr val="002060"/>
                </a:solidFill>
              </a:rPr>
            </a:br>
            <a:r>
              <a:rPr lang="ru-RU" sz="4000" b="1" dirty="0">
                <a:solidFill>
                  <a:srgbClr val="002060"/>
                </a:solidFill>
              </a:rPr>
              <a:t>(до прочтения текста).</a:t>
            </a:r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1.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формулировать определение через ключевые слова, подобрать синонимы и ассоциации к понятию.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2. Прочитать текст. Вернуться к ассоциациям и постараться найти близкие к ним слова в тексте.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3. Записать отредактированное  определение.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4. Прочитать  и обсудить полученные определения. Выбрать наиболее удачные.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99699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                   </a:t>
            </a:r>
            <a:r>
              <a:rPr lang="ru-RU" sz="3600" b="1" dirty="0">
                <a:solidFill>
                  <a:srgbClr val="002060"/>
                </a:solidFill>
              </a:rPr>
              <a:t>ВАРИАНТ 2</a:t>
            </a:r>
            <a:br>
              <a:rPr lang="ru-RU" sz="3600" b="1" dirty="0">
                <a:solidFill>
                  <a:srgbClr val="002060"/>
                </a:solidFill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1. Чтение текста.</a:t>
            </a:r>
          </a:p>
          <a:p>
            <a:pPr marL="0" indent="0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2. О каком понятии можно написать сочинение по этому тексту?</a:t>
            </a:r>
          </a:p>
          <a:p>
            <a:pPr marL="0" indent="0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3. Формулировка определения.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545" y="3724102"/>
            <a:ext cx="2909455" cy="3133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2493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758280"/>
          </a:xfrm>
        </p:spPr>
        <p:txBody>
          <a:bodyPr/>
          <a:lstStyle/>
          <a:p>
            <a:r>
              <a:rPr lang="ru-RU" dirty="0"/>
              <a:t>                     </a:t>
            </a:r>
            <a:r>
              <a:rPr lang="ru-RU" sz="4000" b="1" dirty="0">
                <a:solidFill>
                  <a:srgbClr val="7030A0"/>
                </a:solidFill>
              </a:rPr>
              <a:t>Учись сам и бери у других!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123406"/>
            <a:ext cx="7886700" cy="5053557"/>
          </a:xfrm>
        </p:spPr>
        <p:txBody>
          <a:bodyPr/>
          <a:lstStyle/>
          <a:p>
            <a:pPr marL="0" indent="0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Распределить роли в группе в соответствии с композицией сочинения.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2. Вдумчиво прочитать текст ещё раз. Ответить на вопросы: «О чём данный текст? В каком эпизоде содержится ответ на вопрос сочинения?»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3. Подобрать эпизод для первого аргумента. 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4. Самостоятельно подобрать 2 аргумент.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5. Сборка сочинения. Выстраивание логических мостиков.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3813" y="4634049"/>
            <a:ext cx="3228975" cy="2150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0621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03565" y="495755"/>
            <a:ext cx="5859235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7030A0"/>
                </a:solidFill>
              </a:rPr>
              <a:t>Игра « Цветик- </a:t>
            </a:r>
            <a:r>
              <a:rPr lang="ru-RU" b="1" dirty="0" err="1">
                <a:solidFill>
                  <a:srgbClr val="7030A0"/>
                </a:solidFill>
              </a:rPr>
              <a:t>семицветик</a:t>
            </a:r>
            <a:r>
              <a:rPr lang="ru-RU" b="1" dirty="0">
                <a:solidFill>
                  <a:srgbClr val="7030A0"/>
                </a:solidFill>
              </a:rPr>
              <a:t>»</a:t>
            </a:r>
            <a:br>
              <a:rPr lang="ru-RU" b="1" dirty="0">
                <a:solidFill>
                  <a:srgbClr val="7030A0"/>
                </a:solidFill>
              </a:rPr>
            </a:b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учителя в руках цветок с несколькими лепестками. На каждом лепестке записано задание по теме урока. Ученик отрывает лепесток, говорит:</a:t>
            </a:r>
            <a:b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724" y="3277306"/>
            <a:ext cx="3422877" cy="3422877"/>
          </a:xfrm>
        </p:spPr>
      </p:pic>
      <p:sp>
        <p:nvSpPr>
          <p:cNvPr id="5" name="Прямоугольник 4"/>
          <p:cNvSpPr/>
          <p:nvPr/>
        </p:nvSpPr>
        <p:spPr>
          <a:xfrm>
            <a:off x="4293326" y="2343669"/>
            <a:ext cx="4127863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Лети, лети, лепесток,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Через запад на восток,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Через север, через юг,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Возвращайся, сделав круг.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Лишь коснешься ты земли,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Быть по-моему вели!</a:t>
            </a:r>
          </a:p>
          <a:p>
            <a:endParaRPr lang="ru-RU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Читает своё задание и выполняет его.</a:t>
            </a:r>
          </a:p>
        </p:txBody>
      </p:sp>
    </p:spTree>
    <p:extLst>
      <p:ext uri="{BB962C8B-B14F-4D97-AF65-F5344CB8AC3E}">
        <p14:creationId xmlns:p14="http://schemas.microsoft.com/office/powerpoint/2010/main" val="180398418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518</TotalTime>
  <Words>327</Words>
  <Application>Microsoft Office PowerPoint</Application>
  <PresentationFormat>Экран (4:3)</PresentationFormat>
  <Paragraphs>50</Paragraphs>
  <Slides>13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Times New Roman</vt:lpstr>
      <vt:lpstr>Тема Office</vt:lpstr>
      <vt:lpstr>ПРОСТО О СЛОЖНОМ</vt:lpstr>
      <vt:lpstr>ПЛАН СОЧИНЕНИЯ</vt:lpstr>
      <vt:lpstr>Презентация PowerPoint</vt:lpstr>
      <vt:lpstr>Технология и приёмы.</vt:lpstr>
      <vt:lpstr>Презентация PowerPoint</vt:lpstr>
      <vt:lpstr>ВАРИАНТ 1 (до прочтения текста).</vt:lpstr>
      <vt:lpstr>                   ВАРИАНТ 2 </vt:lpstr>
      <vt:lpstr>                     Учись сам и бери у других!</vt:lpstr>
      <vt:lpstr>Игра « Цветик- семицветик» У учителя в руках цветок с несколькими лепестками. На каждом лепестке записано задание по теме урока. Ученик отрывает лепесток, говорит: </vt:lpstr>
      <vt:lpstr>Образец тренировочного сочинения</vt:lpstr>
      <vt:lpstr>Презентация PowerPoint</vt:lpstr>
      <vt:lpstr>Презентация PowerPoint</vt:lpstr>
      <vt:lpstr>http://mikhailova.ucoz.net/index/ogeh/0-18 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 presentation</dc:title>
  <dc:creator>Павел</dc:creator>
  <cp:lastModifiedBy>рафаэль</cp:lastModifiedBy>
  <cp:revision>55</cp:revision>
  <dcterms:created xsi:type="dcterms:W3CDTF">2014-11-21T11:00:06Z</dcterms:created>
  <dcterms:modified xsi:type="dcterms:W3CDTF">2023-12-16T03:19:52Z</dcterms:modified>
</cp:coreProperties>
</file>