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78" r:id="rId4"/>
    <p:sldId id="276" r:id="rId5"/>
    <p:sldId id="269" r:id="rId6"/>
    <p:sldId id="274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D36"/>
    <a:srgbClr val="C00000"/>
    <a:srgbClr val="CDE8B5"/>
    <a:srgbClr val="000000"/>
    <a:srgbClr val="FFD966"/>
    <a:srgbClr val="C7631C"/>
    <a:srgbClr val="FFDD74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29" autoAdjust="0"/>
    <p:restoredTop sz="94660"/>
  </p:normalViewPr>
  <p:slideViewPr>
    <p:cSldViewPr snapToGrid="0">
      <p:cViewPr varScale="1">
        <p:scale>
          <a:sx n="57" d="100"/>
          <a:sy n="57" d="100"/>
        </p:scale>
        <p:origin x="96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756C7-B62D-4AE6-BC21-96DF74FD9E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EB623D-E95E-43C9-A247-8BA5C678F7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1C3BD1-54F3-4321-BD44-6FCDF5B9D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A759-CFB1-43EB-95A3-9B79A86A0F10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9A741A-0AAC-4D8C-A71B-691F2F15A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FBFBFE-FDE8-485E-A7A6-77B1FD0CF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8E373-8FE2-4A18-8C47-02A712092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161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5386A-9E2D-43F9-8227-2845ECC7FD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BDE7B1-052C-42A3-A613-CB57963739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E8748A-0E03-4803-8DFA-9FF13ECAE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A759-CFB1-43EB-95A3-9B79A86A0F10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7197FF-EFA3-4643-A595-0FB5D2C4F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27683-7E88-4AB8-825A-E8B17A719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8E373-8FE2-4A18-8C47-02A712092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444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6208D1-118B-4AC0-A02D-540A5FFE3F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48D2E2-9692-439E-ACE3-3A397C3FDE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89B6E9-AEA0-4C2B-A1AF-321302DDF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A759-CFB1-43EB-95A3-9B79A86A0F10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41C054-F96B-4CED-957D-0344DB59B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6D3845-6A4D-4D63-91E4-60E867836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8E373-8FE2-4A18-8C47-02A712092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217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62AE64-9FDC-48B4-8096-0A06F6A687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7B2F6-5A7E-4B36-965A-205792AFE4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16C3EA-AF12-40C8-BFDB-2A773062DF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A759-CFB1-43EB-95A3-9B79A86A0F10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A749D-B18D-46C4-B0B0-5D9706541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410AB-9B46-4D99-80DC-89473ABB3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8E373-8FE2-4A18-8C47-02A712092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2954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EEB11-D42D-4674-93C0-B166BC161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3B007E-6718-42C1-BA7D-040A45A865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7B9BE-6B12-4269-B102-C5EEE734CA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A759-CFB1-43EB-95A3-9B79A86A0F10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702C2-34CC-4459-A48B-DF8B5CEEF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B5440F-7BF6-48E5-B59C-02758A191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8E373-8FE2-4A18-8C47-02A712092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9891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D9473-6639-4ECC-8A21-B0872CF62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EAF3F-C267-4488-B05E-74172AF49E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C61982-252C-4869-9D92-3C2F416922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00CC15-62BB-4689-98FB-05ED49853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A759-CFB1-43EB-95A3-9B79A86A0F10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CFCEA8-71AA-4B33-A4D6-96489B7C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609084-7998-484D-A84E-CDCDC098C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8E373-8FE2-4A18-8C47-02A712092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714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BF156-EDDC-40FA-8757-D8FCB8D02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2841A2-D3EB-4011-A0C6-B8333323B9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080B0C-76D5-4AAD-90DC-C035C2B0B0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79530C-4B49-42B8-B941-1477095DB1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78BE7A-29B6-43DE-9C63-ADE1731CAF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E08237-2A8D-431F-B2FA-47F3A632D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A759-CFB1-43EB-95A3-9B79A86A0F10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9047A3-4464-4652-AEFC-07B4A0885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E986F8-F01D-49F6-9C3B-C3A4C1F4F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8E373-8FE2-4A18-8C47-02A712092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579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15AE1-8C76-4DFB-B42D-D5F829F1BC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158568-46B2-435F-8246-676A9DB73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A759-CFB1-43EB-95A3-9B79A86A0F10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836DD1-80ED-468C-9615-AD1885743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B036C6-A561-4D93-BC3F-F94A7B297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8E373-8FE2-4A18-8C47-02A712092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837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996FE1-D563-4C4F-AB89-345C87FD7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A759-CFB1-43EB-95A3-9B79A86A0F10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303962-0E1C-4446-B2D8-9C5160BF0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0DF063-5BBA-4E9C-B36E-ED835C6A5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8E373-8FE2-4A18-8C47-02A712092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074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C683D-2AE6-49B1-94C6-05E9F38CA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3A43A9-A057-4077-886C-CC9FE0ABB5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EB1B19-A866-40DE-8788-ED3B31F349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C940D6-A9BE-4A7C-903A-7AEC00C98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A759-CFB1-43EB-95A3-9B79A86A0F10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4FBFAF-F803-405E-8D0F-05C67B9543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2BC822-7E85-425B-82BE-5F6C80234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8E373-8FE2-4A18-8C47-02A712092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522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E8430-12C0-4427-8F2F-938192276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66323E-614A-4B1D-BD17-C328BC987D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71FF0D1-55BF-4875-A79F-8A33FC2E71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036EE9-596B-431B-B2E6-A12D28004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88A759-CFB1-43EB-95A3-9B79A86A0F10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771687-A35E-4739-936A-F7B274FA0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DB9329-CF23-42DB-9EC7-E39E41B5E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8E373-8FE2-4A18-8C47-02A712092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067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1610276-7B0A-4AB6-A758-ECAAD5AB6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296BCE-B9A9-450E-A393-2E247B0DA8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BC0410-9FF1-4207-A235-45929476F6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8A759-CFB1-43EB-95A3-9B79A86A0F10}" type="datetimeFigureOut">
              <a:rPr lang="en-GB" smtClean="0"/>
              <a:t>08/01/2024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A81E0D-5FF2-4DF6-8FEE-9C0BCFE9E5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9C35D9-F4B4-4502-BA26-57C052A812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8E373-8FE2-4A18-8C47-02A7120927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7231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slide" Target="slide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mg-fotki.yandex.ru/get/3906/200418627.d3/0_14ab90_3cd76875_orig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6634" y="68371"/>
            <a:ext cx="9699248" cy="560357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37" y="5000922"/>
            <a:ext cx="2857369" cy="1596109"/>
          </a:xfrm>
          <a:prstGeom prst="rect">
            <a:avLst/>
          </a:prstGeom>
          <a:effectLst>
            <a:glow rad="38100">
              <a:schemeClr val="bg1">
                <a:alpha val="9000"/>
              </a:schemeClr>
            </a:glo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93579" y="5130160"/>
            <a:ext cx="2857369" cy="1596109"/>
          </a:xfrm>
          <a:prstGeom prst="rect">
            <a:avLst/>
          </a:prstGeom>
          <a:effectLst>
            <a:glow rad="38100">
              <a:schemeClr val="bg1">
                <a:alpha val="9000"/>
              </a:schemeClr>
            </a:glow>
          </a:effectLst>
        </p:spPr>
      </p:pic>
      <p:sp>
        <p:nvSpPr>
          <p:cNvPr id="11" name="TextBox 10"/>
          <p:cNvSpPr txBox="1"/>
          <p:nvPr/>
        </p:nvSpPr>
        <p:spPr>
          <a:xfrm>
            <a:off x="2182141" y="1416424"/>
            <a:ext cx="80682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ChinaCyr" panose="04030505020802020C04" pitchFamily="82" charset="-52"/>
              </a:rPr>
              <a:t> </a:t>
            </a:r>
            <a:r>
              <a:rPr lang="ru-RU" sz="5400" b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МАТЕМАТИЧЕСКОЕ ДОМИНО</a:t>
            </a:r>
            <a:endParaRPr lang="ru-RU" sz="5400" b="1" dirty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15" name="Picture 4" descr="https://img-fotki.yandex.ru/get/6826/16969765.241/0_91765_e84f34fc_orig.png"/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003" y="3575485"/>
            <a:ext cx="1749737" cy="3236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11241741" y="2862423"/>
            <a:ext cx="573741" cy="616654"/>
          </a:xfrm>
          <a:prstGeom prst="rightArrow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сведения 13">
            <a:hlinkClick r:id="" action="ppaction://hlinkshowjump?jump=lastslide" highlightClick="1"/>
          </p:cNvPr>
          <p:cNvSpPr/>
          <p:nvPr/>
        </p:nvSpPr>
        <p:spPr>
          <a:xfrm>
            <a:off x="257037" y="232009"/>
            <a:ext cx="720000" cy="720000"/>
          </a:xfrm>
          <a:prstGeom prst="actionButtonInformation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932386" y="5798976"/>
            <a:ext cx="4436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Автор: Щевелева Светлана Геннадьевна, </a:t>
            </a: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 учитель, воспитатель КГБОУ «РОШИ №1» </a:t>
            </a:r>
            <a:endParaRPr lang="ru-RU" sz="1600" dirty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10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60850" y="-165043"/>
            <a:ext cx="10714351" cy="61900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16670" y="602979"/>
            <a:ext cx="80682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  <a:latin typeface="ChinaCyr" panose="04030505020802020C04" pitchFamily="82" charset="-52"/>
              </a:rPr>
              <a:t> 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Comic Sans MS" panose="030F0702030302020204" pitchFamily="66" charset="0"/>
              </a:rPr>
              <a:t>Инструкция: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3867" y="1403404"/>
            <a:ext cx="828645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Тренируйтесь выполнять действия сложения, вычитания, умножения и деления. Правила простые:   решайте примеры и выбирайте карточку с правильным ответом. Победит тот, кто даст больше правильных ответов.  Выбирайте категорию и приступайте к игре.</a:t>
            </a:r>
            <a:endParaRPr lang="ru-RU" sz="2800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Умножение 15">
            <a:hlinkClick r:id="" action="ppaction://hlinkshowjump?jump=endshow"/>
          </p:cNvPr>
          <p:cNvSpPr/>
          <p:nvPr/>
        </p:nvSpPr>
        <p:spPr>
          <a:xfrm>
            <a:off x="11549006" y="161365"/>
            <a:ext cx="573741" cy="616654"/>
          </a:xfrm>
          <a:prstGeom prst="mathMultiply">
            <a:avLst/>
          </a:prstGeom>
          <a:solidFill>
            <a:srgbClr val="C00000"/>
          </a:solidFill>
          <a:ln>
            <a:solidFill>
              <a:srgbClr val="C763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ложение"/>
          <p:cNvSpPr/>
          <p:nvPr/>
        </p:nvSpPr>
        <p:spPr>
          <a:xfrm>
            <a:off x="2393693" y="3823683"/>
            <a:ext cx="1696955" cy="1333241"/>
          </a:xfrm>
          <a:custGeom>
            <a:avLst/>
            <a:gdLst>
              <a:gd name="connsiteX0" fmla="*/ 0 w 1093304"/>
              <a:gd name="connsiteY0" fmla="*/ 556592 h 1113183"/>
              <a:gd name="connsiteX1" fmla="*/ 546652 w 1093304"/>
              <a:gd name="connsiteY1" fmla="*/ 0 h 1113183"/>
              <a:gd name="connsiteX2" fmla="*/ 1093304 w 1093304"/>
              <a:gd name="connsiteY2" fmla="*/ 556592 h 1113183"/>
              <a:gd name="connsiteX3" fmla="*/ 546652 w 1093304"/>
              <a:gd name="connsiteY3" fmla="*/ 1113184 h 1113183"/>
              <a:gd name="connsiteX4" fmla="*/ 0 w 1093304"/>
              <a:gd name="connsiteY4" fmla="*/ 556592 h 1113183"/>
              <a:gd name="connsiteX0" fmla="*/ 0 w 1311965"/>
              <a:gd name="connsiteY0" fmla="*/ 556626 h 1113250"/>
              <a:gd name="connsiteX1" fmla="*/ 546652 w 1311965"/>
              <a:gd name="connsiteY1" fmla="*/ 34 h 1113250"/>
              <a:gd name="connsiteX2" fmla="*/ 1311965 w 1311965"/>
              <a:gd name="connsiteY2" fmla="*/ 536748 h 1113250"/>
              <a:gd name="connsiteX3" fmla="*/ 546652 w 1311965"/>
              <a:gd name="connsiteY3" fmla="*/ 1113218 h 1113250"/>
              <a:gd name="connsiteX4" fmla="*/ 0 w 1311965"/>
              <a:gd name="connsiteY4" fmla="*/ 556626 h 111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1965" h="1113250">
                <a:moveTo>
                  <a:pt x="0" y="556626"/>
                </a:moveTo>
                <a:cubicBezTo>
                  <a:pt x="0" y="249229"/>
                  <a:pt x="327991" y="3347"/>
                  <a:pt x="546652" y="34"/>
                </a:cubicBezTo>
                <a:cubicBezTo>
                  <a:pt x="765313" y="-3279"/>
                  <a:pt x="1311965" y="229351"/>
                  <a:pt x="1311965" y="536748"/>
                </a:cubicBezTo>
                <a:cubicBezTo>
                  <a:pt x="1311965" y="844145"/>
                  <a:pt x="765313" y="1109905"/>
                  <a:pt x="546652" y="1113218"/>
                </a:cubicBezTo>
                <a:cubicBezTo>
                  <a:pt x="327991" y="1116531"/>
                  <a:pt x="0" y="864023"/>
                  <a:pt x="0" y="556626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вычитание"/>
          <p:cNvSpPr/>
          <p:nvPr/>
        </p:nvSpPr>
        <p:spPr>
          <a:xfrm rot="12961133">
            <a:off x="4580906" y="3695455"/>
            <a:ext cx="1458544" cy="1503044"/>
          </a:xfrm>
          <a:custGeom>
            <a:avLst/>
            <a:gdLst>
              <a:gd name="connsiteX0" fmla="*/ 0 w 1093304"/>
              <a:gd name="connsiteY0" fmla="*/ 556592 h 1113183"/>
              <a:gd name="connsiteX1" fmla="*/ 546652 w 1093304"/>
              <a:gd name="connsiteY1" fmla="*/ 0 h 1113183"/>
              <a:gd name="connsiteX2" fmla="*/ 1093304 w 1093304"/>
              <a:gd name="connsiteY2" fmla="*/ 556592 h 1113183"/>
              <a:gd name="connsiteX3" fmla="*/ 546652 w 1093304"/>
              <a:gd name="connsiteY3" fmla="*/ 1113184 h 1113183"/>
              <a:gd name="connsiteX4" fmla="*/ 0 w 1093304"/>
              <a:gd name="connsiteY4" fmla="*/ 556592 h 1113183"/>
              <a:gd name="connsiteX0" fmla="*/ 0 w 1311965"/>
              <a:gd name="connsiteY0" fmla="*/ 556626 h 1113250"/>
              <a:gd name="connsiteX1" fmla="*/ 546652 w 1311965"/>
              <a:gd name="connsiteY1" fmla="*/ 34 h 1113250"/>
              <a:gd name="connsiteX2" fmla="*/ 1311965 w 1311965"/>
              <a:gd name="connsiteY2" fmla="*/ 536748 h 1113250"/>
              <a:gd name="connsiteX3" fmla="*/ 546652 w 1311965"/>
              <a:gd name="connsiteY3" fmla="*/ 1113218 h 1113250"/>
              <a:gd name="connsiteX4" fmla="*/ 0 w 1311965"/>
              <a:gd name="connsiteY4" fmla="*/ 556626 h 111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1965" h="1113250">
                <a:moveTo>
                  <a:pt x="0" y="556626"/>
                </a:moveTo>
                <a:cubicBezTo>
                  <a:pt x="0" y="249229"/>
                  <a:pt x="327991" y="3347"/>
                  <a:pt x="546652" y="34"/>
                </a:cubicBezTo>
                <a:cubicBezTo>
                  <a:pt x="765313" y="-3279"/>
                  <a:pt x="1311965" y="229351"/>
                  <a:pt x="1311965" y="536748"/>
                </a:cubicBezTo>
                <a:cubicBezTo>
                  <a:pt x="1311965" y="844145"/>
                  <a:pt x="765313" y="1109905"/>
                  <a:pt x="546652" y="1113218"/>
                </a:cubicBezTo>
                <a:cubicBezTo>
                  <a:pt x="327991" y="1116531"/>
                  <a:pt x="0" y="864023"/>
                  <a:pt x="0" y="556626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олилиния 36"/>
          <p:cNvSpPr/>
          <p:nvPr/>
        </p:nvSpPr>
        <p:spPr>
          <a:xfrm flipH="1">
            <a:off x="1942767" y="6138655"/>
            <a:ext cx="10286469" cy="411644"/>
          </a:xfrm>
          <a:custGeom>
            <a:avLst/>
            <a:gdLst>
              <a:gd name="connsiteX0" fmla="*/ 0 w 9183756"/>
              <a:gd name="connsiteY0" fmla="*/ 716333 h 716333"/>
              <a:gd name="connsiteX1" fmla="*/ 99391 w 9183756"/>
              <a:gd name="connsiteY1" fmla="*/ 676577 h 716333"/>
              <a:gd name="connsiteX2" fmla="*/ 218661 w 9183756"/>
              <a:gd name="connsiteY2" fmla="*/ 616942 h 716333"/>
              <a:gd name="connsiteX3" fmla="*/ 278295 w 9183756"/>
              <a:gd name="connsiteY3" fmla="*/ 557307 h 716333"/>
              <a:gd name="connsiteX4" fmla="*/ 397565 w 9183756"/>
              <a:gd name="connsiteY4" fmla="*/ 517550 h 716333"/>
              <a:gd name="connsiteX5" fmla="*/ 477078 w 9183756"/>
              <a:gd name="connsiteY5" fmla="*/ 457916 h 716333"/>
              <a:gd name="connsiteX6" fmla="*/ 655982 w 9183756"/>
              <a:gd name="connsiteY6" fmla="*/ 398281 h 716333"/>
              <a:gd name="connsiteX7" fmla="*/ 715617 w 9183756"/>
              <a:gd name="connsiteY7" fmla="*/ 378403 h 716333"/>
              <a:gd name="connsiteX8" fmla="*/ 854765 w 9183756"/>
              <a:gd name="connsiteY8" fmla="*/ 338646 h 716333"/>
              <a:gd name="connsiteX9" fmla="*/ 1232452 w 9183756"/>
              <a:gd name="connsiteY9" fmla="*/ 358524 h 716333"/>
              <a:gd name="connsiteX10" fmla="*/ 1331843 w 9183756"/>
              <a:gd name="connsiteY10" fmla="*/ 378403 h 716333"/>
              <a:gd name="connsiteX11" fmla="*/ 1451113 w 9183756"/>
              <a:gd name="connsiteY11" fmla="*/ 418159 h 716333"/>
              <a:gd name="connsiteX12" fmla="*/ 1570382 w 9183756"/>
              <a:gd name="connsiteY12" fmla="*/ 477794 h 716333"/>
              <a:gd name="connsiteX13" fmla="*/ 1709530 w 9183756"/>
              <a:gd name="connsiteY13" fmla="*/ 537429 h 716333"/>
              <a:gd name="connsiteX14" fmla="*/ 1828800 w 9183756"/>
              <a:gd name="connsiteY14" fmla="*/ 597063 h 716333"/>
              <a:gd name="connsiteX15" fmla="*/ 1888435 w 9183756"/>
              <a:gd name="connsiteY15" fmla="*/ 636820 h 716333"/>
              <a:gd name="connsiteX16" fmla="*/ 2107095 w 9183756"/>
              <a:gd name="connsiteY16" fmla="*/ 696455 h 716333"/>
              <a:gd name="connsiteX17" fmla="*/ 2663687 w 9183756"/>
              <a:gd name="connsiteY17" fmla="*/ 676577 h 716333"/>
              <a:gd name="connsiteX18" fmla="*/ 2842591 w 9183756"/>
              <a:gd name="connsiteY18" fmla="*/ 577185 h 716333"/>
              <a:gd name="connsiteX19" fmla="*/ 2902226 w 9183756"/>
              <a:gd name="connsiteY19" fmla="*/ 537429 h 716333"/>
              <a:gd name="connsiteX20" fmla="*/ 2961861 w 9183756"/>
              <a:gd name="connsiteY20" fmla="*/ 497672 h 716333"/>
              <a:gd name="connsiteX21" fmla="*/ 3041374 w 9183756"/>
              <a:gd name="connsiteY21" fmla="*/ 457916 h 716333"/>
              <a:gd name="connsiteX22" fmla="*/ 3101008 w 9183756"/>
              <a:gd name="connsiteY22" fmla="*/ 418159 h 716333"/>
              <a:gd name="connsiteX23" fmla="*/ 3220278 w 9183756"/>
              <a:gd name="connsiteY23" fmla="*/ 378403 h 716333"/>
              <a:gd name="connsiteX24" fmla="*/ 3279913 w 9183756"/>
              <a:gd name="connsiteY24" fmla="*/ 358524 h 716333"/>
              <a:gd name="connsiteX25" fmla="*/ 3339548 w 9183756"/>
              <a:gd name="connsiteY25" fmla="*/ 338646 h 716333"/>
              <a:gd name="connsiteX26" fmla="*/ 3399182 w 9183756"/>
              <a:gd name="connsiteY26" fmla="*/ 318768 h 716333"/>
              <a:gd name="connsiteX27" fmla="*/ 3617843 w 9183756"/>
              <a:gd name="connsiteY27" fmla="*/ 298890 h 716333"/>
              <a:gd name="connsiteX28" fmla="*/ 4631635 w 9183756"/>
              <a:gd name="connsiteY28" fmla="*/ 298890 h 716333"/>
              <a:gd name="connsiteX29" fmla="*/ 4850295 w 9183756"/>
              <a:gd name="connsiteY29" fmla="*/ 338646 h 716333"/>
              <a:gd name="connsiteX30" fmla="*/ 4909930 w 9183756"/>
              <a:gd name="connsiteY30" fmla="*/ 358524 h 716333"/>
              <a:gd name="connsiteX31" fmla="*/ 5009321 w 9183756"/>
              <a:gd name="connsiteY31" fmla="*/ 398281 h 716333"/>
              <a:gd name="connsiteX32" fmla="*/ 5188226 w 9183756"/>
              <a:gd name="connsiteY32" fmla="*/ 418159 h 716333"/>
              <a:gd name="connsiteX33" fmla="*/ 5287617 w 9183756"/>
              <a:gd name="connsiteY33" fmla="*/ 438037 h 716333"/>
              <a:gd name="connsiteX34" fmla="*/ 5546035 w 9183756"/>
              <a:gd name="connsiteY34" fmla="*/ 477794 h 716333"/>
              <a:gd name="connsiteX35" fmla="*/ 6957391 w 9183756"/>
              <a:gd name="connsiteY35" fmla="*/ 457916 h 716333"/>
              <a:gd name="connsiteX36" fmla="*/ 7275443 w 9183756"/>
              <a:gd name="connsiteY36" fmla="*/ 398281 h 716333"/>
              <a:gd name="connsiteX37" fmla="*/ 7454348 w 9183756"/>
              <a:gd name="connsiteY37" fmla="*/ 378403 h 716333"/>
              <a:gd name="connsiteX38" fmla="*/ 7533861 w 9183756"/>
              <a:gd name="connsiteY38" fmla="*/ 358524 h 716333"/>
              <a:gd name="connsiteX39" fmla="*/ 7633252 w 9183756"/>
              <a:gd name="connsiteY39" fmla="*/ 318768 h 716333"/>
              <a:gd name="connsiteX40" fmla="*/ 7752521 w 9183756"/>
              <a:gd name="connsiteY40" fmla="*/ 298890 h 716333"/>
              <a:gd name="connsiteX41" fmla="*/ 7911548 w 9183756"/>
              <a:gd name="connsiteY41" fmla="*/ 239255 h 716333"/>
              <a:gd name="connsiteX42" fmla="*/ 8110330 w 9183756"/>
              <a:gd name="connsiteY42" fmla="*/ 219377 h 716333"/>
              <a:gd name="connsiteX43" fmla="*/ 8309113 w 9183756"/>
              <a:gd name="connsiteY43" fmla="*/ 179620 h 716333"/>
              <a:gd name="connsiteX44" fmla="*/ 8507895 w 9183756"/>
              <a:gd name="connsiteY44" fmla="*/ 139863 h 716333"/>
              <a:gd name="connsiteX45" fmla="*/ 8627165 w 9183756"/>
              <a:gd name="connsiteY45" fmla="*/ 119985 h 716333"/>
              <a:gd name="connsiteX46" fmla="*/ 8746435 w 9183756"/>
              <a:gd name="connsiteY46" fmla="*/ 80229 h 716333"/>
              <a:gd name="connsiteX47" fmla="*/ 8806069 w 9183756"/>
              <a:gd name="connsiteY47" fmla="*/ 60350 h 716333"/>
              <a:gd name="connsiteX48" fmla="*/ 8885582 w 9183756"/>
              <a:gd name="connsiteY48" fmla="*/ 40472 h 716333"/>
              <a:gd name="connsiteX49" fmla="*/ 8945217 w 9183756"/>
              <a:gd name="connsiteY49" fmla="*/ 20594 h 716333"/>
              <a:gd name="connsiteX50" fmla="*/ 9183756 w 9183756"/>
              <a:gd name="connsiteY50" fmla="*/ 716 h 716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9183756" h="716333">
                <a:moveTo>
                  <a:pt x="0" y="716333"/>
                </a:moveTo>
                <a:cubicBezTo>
                  <a:pt x="33130" y="703081"/>
                  <a:pt x="67476" y="692535"/>
                  <a:pt x="99391" y="676577"/>
                </a:cubicBezTo>
                <a:cubicBezTo>
                  <a:pt x="253530" y="599508"/>
                  <a:pt x="68767" y="666906"/>
                  <a:pt x="218661" y="616942"/>
                </a:cubicBezTo>
                <a:cubicBezTo>
                  <a:pt x="238539" y="597064"/>
                  <a:pt x="253721" y="570959"/>
                  <a:pt x="278295" y="557307"/>
                </a:cubicBezTo>
                <a:cubicBezTo>
                  <a:pt x="314928" y="536955"/>
                  <a:pt x="397565" y="517550"/>
                  <a:pt x="397565" y="517550"/>
                </a:cubicBezTo>
                <a:cubicBezTo>
                  <a:pt x="424069" y="497672"/>
                  <a:pt x="448117" y="474005"/>
                  <a:pt x="477078" y="457916"/>
                </a:cubicBezTo>
                <a:cubicBezTo>
                  <a:pt x="549649" y="417599"/>
                  <a:pt x="581808" y="419473"/>
                  <a:pt x="655982" y="398281"/>
                </a:cubicBezTo>
                <a:cubicBezTo>
                  <a:pt x="676129" y="392525"/>
                  <a:pt x="695470" y="384159"/>
                  <a:pt x="715617" y="378403"/>
                </a:cubicBezTo>
                <a:cubicBezTo>
                  <a:pt x="890339" y="328482"/>
                  <a:pt x="711781" y="386307"/>
                  <a:pt x="854765" y="338646"/>
                </a:cubicBezTo>
                <a:cubicBezTo>
                  <a:pt x="980661" y="345272"/>
                  <a:pt x="1106818" y="348054"/>
                  <a:pt x="1232452" y="358524"/>
                </a:cubicBezTo>
                <a:cubicBezTo>
                  <a:pt x="1266122" y="361330"/>
                  <a:pt x="1299247" y="369513"/>
                  <a:pt x="1331843" y="378403"/>
                </a:cubicBezTo>
                <a:cubicBezTo>
                  <a:pt x="1372273" y="389430"/>
                  <a:pt x="1451113" y="418159"/>
                  <a:pt x="1451113" y="418159"/>
                </a:cubicBezTo>
                <a:cubicBezTo>
                  <a:pt x="1622011" y="532092"/>
                  <a:pt x="1405791" y="395499"/>
                  <a:pt x="1570382" y="477794"/>
                </a:cubicBezTo>
                <a:cubicBezTo>
                  <a:pt x="1707661" y="546433"/>
                  <a:pt x="1544045" y="496056"/>
                  <a:pt x="1709530" y="537429"/>
                </a:cubicBezTo>
                <a:cubicBezTo>
                  <a:pt x="1880445" y="651370"/>
                  <a:pt x="1664192" y="514759"/>
                  <a:pt x="1828800" y="597063"/>
                </a:cubicBezTo>
                <a:cubicBezTo>
                  <a:pt x="1850169" y="607747"/>
                  <a:pt x="1866603" y="627117"/>
                  <a:pt x="1888435" y="636820"/>
                </a:cubicBezTo>
                <a:cubicBezTo>
                  <a:pt x="1970976" y="673505"/>
                  <a:pt x="2022064" y="679449"/>
                  <a:pt x="2107095" y="696455"/>
                </a:cubicBezTo>
                <a:cubicBezTo>
                  <a:pt x="2292626" y="689829"/>
                  <a:pt x="2478423" y="688530"/>
                  <a:pt x="2663687" y="676577"/>
                </a:cubicBezTo>
                <a:cubicBezTo>
                  <a:pt x="2721789" y="672828"/>
                  <a:pt x="2812749" y="597080"/>
                  <a:pt x="2842591" y="577185"/>
                </a:cubicBezTo>
                <a:lnTo>
                  <a:pt x="2902226" y="537429"/>
                </a:lnTo>
                <a:cubicBezTo>
                  <a:pt x="2922104" y="524177"/>
                  <a:pt x="2940492" y="508356"/>
                  <a:pt x="2961861" y="497672"/>
                </a:cubicBezTo>
                <a:cubicBezTo>
                  <a:pt x="2988365" y="484420"/>
                  <a:pt x="3015646" y="472618"/>
                  <a:pt x="3041374" y="457916"/>
                </a:cubicBezTo>
                <a:cubicBezTo>
                  <a:pt x="3062117" y="446063"/>
                  <a:pt x="3079177" y="427862"/>
                  <a:pt x="3101008" y="418159"/>
                </a:cubicBezTo>
                <a:cubicBezTo>
                  <a:pt x="3139303" y="401139"/>
                  <a:pt x="3180521" y="391655"/>
                  <a:pt x="3220278" y="378403"/>
                </a:cubicBezTo>
                <a:lnTo>
                  <a:pt x="3279913" y="358524"/>
                </a:lnTo>
                <a:lnTo>
                  <a:pt x="3339548" y="338646"/>
                </a:lnTo>
                <a:cubicBezTo>
                  <a:pt x="3359426" y="332020"/>
                  <a:pt x="3378315" y="320665"/>
                  <a:pt x="3399182" y="318768"/>
                </a:cubicBezTo>
                <a:lnTo>
                  <a:pt x="3617843" y="298890"/>
                </a:lnTo>
                <a:cubicBezTo>
                  <a:pt x="3976575" y="179308"/>
                  <a:pt x="3697489" y="264921"/>
                  <a:pt x="4631635" y="298890"/>
                </a:cubicBezTo>
                <a:cubicBezTo>
                  <a:pt x="4696153" y="301236"/>
                  <a:pt x="4784614" y="319880"/>
                  <a:pt x="4850295" y="338646"/>
                </a:cubicBezTo>
                <a:cubicBezTo>
                  <a:pt x="4870442" y="344402"/>
                  <a:pt x="4890311" y="351167"/>
                  <a:pt x="4909930" y="358524"/>
                </a:cubicBezTo>
                <a:cubicBezTo>
                  <a:pt x="4943341" y="371053"/>
                  <a:pt x="4974431" y="390804"/>
                  <a:pt x="5009321" y="398281"/>
                </a:cubicBezTo>
                <a:cubicBezTo>
                  <a:pt x="5067991" y="410853"/>
                  <a:pt x="5128827" y="409674"/>
                  <a:pt x="5188226" y="418159"/>
                </a:cubicBezTo>
                <a:cubicBezTo>
                  <a:pt x="5221673" y="422937"/>
                  <a:pt x="5254376" y="431993"/>
                  <a:pt x="5287617" y="438037"/>
                </a:cubicBezTo>
                <a:cubicBezTo>
                  <a:pt x="5388769" y="456428"/>
                  <a:pt x="5441773" y="462900"/>
                  <a:pt x="5546035" y="477794"/>
                </a:cubicBezTo>
                <a:lnTo>
                  <a:pt x="6957391" y="457916"/>
                </a:lnTo>
                <a:cubicBezTo>
                  <a:pt x="7212003" y="451551"/>
                  <a:pt x="7056281" y="439373"/>
                  <a:pt x="7275443" y="398281"/>
                </a:cubicBezTo>
                <a:cubicBezTo>
                  <a:pt x="7334417" y="387223"/>
                  <a:pt x="7394713" y="385029"/>
                  <a:pt x="7454348" y="378403"/>
                </a:cubicBezTo>
                <a:cubicBezTo>
                  <a:pt x="7480852" y="371777"/>
                  <a:pt x="7507943" y="367163"/>
                  <a:pt x="7533861" y="358524"/>
                </a:cubicBezTo>
                <a:cubicBezTo>
                  <a:pt x="7567712" y="347240"/>
                  <a:pt x="7598827" y="328157"/>
                  <a:pt x="7633252" y="318768"/>
                </a:cubicBezTo>
                <a:cubicBezTo>
                  <a:pt x="7672137" y="308163"/>
                  <a:pt x="7712765" y="305516"/>
                  <a:pt x="7752521" y="298890"/>
                </a:cubicBezTo>
                <a:cubicBezTo>
                  <a:pt x="7755287" y="297784"/>
                  <a:pt x="7886226" y="243151"/>
                  <a:pt x="7911548" y="239255"/>
                </a:cubicBezTo>
                <a:cubicBezTo>
                  <a:pt x="7977365" y="229129"/>
                  <a:pt x="8044069" y="226003"/>
                  <a:pt x="8110330" y="219377"/>
                </a:cubicBezTo>
                <a:cubicBezTo>
                  <a:pt x="8218792" y="183222"/>
                  <a:pt x="8139433" y="205724"/>
                  <a:pt x="8309113" y="179620"/>
                </a:cubicBezTo>
                <a:cubicBezTo>
                  <a:pt x="8604300" y="134207"/>
                  <a:pt x="8288303" y="183782"/>
                  <a:pt x="8507895" y="139863"/>
                </a:cubicBezTo>
                <a:cubicBezTo>
                  <a:pt x="8547417" y="131958"/>
                  <a:pt x="8588063" y="129760"/>
                  <a:pt x="8627165" y="119985"/>
                </a:cubicBezTo>
                <a:cubicBezTo>
                  <a:pt x="8667821" y="109821"/>
                  <a:pt x="8706678" y="93481"/>
                  <a:pt x="8746435" y="80229"/>
                </a:cubicBezTo>
                <a:cubicBezTo>
                  <a:pt x="8766313" y="73603"/>
                  <a:pt x="8785741" y="65432"/>
                  <a:pt x="8806069" y="60350"/>
                </a:cubicBezTo>
                <a:cubicBezTo>
                  <a:pt x="8832573" y="53724"/>
                  <a:pt x="8859313" y="47977"/>
                  <a:pt x="8885582" y="40472"/>
                </a:cubicBezTo>
                <a:cubicBezTo>
                  <a:pt x="8905729" y="34716"/>
                  <a:pt x="8924762" y="25139"/>
                  <a:pt x="8945217" y="20594"/>
                </a:cubicBezTo>
                <a:cubicBezTo>
                  <a:pt x="9064081" y="-5820"/>
                  <a:pt x="9063264" y="716"/>
                  <a:pt x="9183756" y="716"/>
                </a:cubicBezTo>
              </a:path>
            </a:pathLst>
          </a:custGeom>
          <a:noFill/>
          <a:ln w="38100">
            <a:solidFill>
              <a:schemeClr val="accent4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множение"/>
          <p:cNvSpPr/>
          <p:nvPr/>
        </p:nvSpPr>
        <p:spPr>
          <a:xfrm rot="2506947">
            <a:off x="6768267" y="3690726"/>
            <a:ext cx="1584000" cy="1512000"/>
          </a:xfrm>
          <a:custGeom>
            <a:avLst/>
            <a:gdLst>
              <a:gd name="connsiteX0" fmla="*/ 0 w 1093304"/>
              <a:gd name="connsiteY0" fmla="*/ 556592 h 1113183"/>
              <a:gd name="connsiteX1" fmla="*/ 546652 w 1093304"/>
              <a:gd name="connsiteY1" fmla="*/ 0 h 1113183"/>
              <a:gd name="connsiteX2" fmla="*/ 1093304 w 1093304"/>
              <a:gd name="connsiteY2" fmla="*/ 556592 h 1113183"/>
              <a:gd name="connsiteX3" fmla="*/ 546652 w 1093304"/>
              <a:gd name="connsiteY3" fmla="*/ 1113184 h 1113183"/>
              <a:gd name="connsiteX4" fmla="*/ 0 w 1093304"/>
              <a:gd name="connsiteY4" fmla="*/ 556592 h 1113183"/>
              <a:gd name="connsiteX0" fmla="*/ 0 w 1311965"/>
              <a:gd name="connsiteY0" fmla="*/ 556626 h 1113250"/>
              <a:gd name="connsiteX1" fmla="*/ 546652 w 1311965"/>
              <a:gd name="connsiteY1" fmla="*/ 34 h 1113250"/>
              <a:gd name="connsiteX2" fmla="*/ 1311965 w 1311965"/>
              <a:gd name="connsiteY2" fmla="*/ 536748 h 1113250"/>
              <a:gd name="connsiteX3" fmla="*/ 546652 w 1311965"/>
              <a:gd name="connsiteY3" fmla="*/ 1113218 h 1113250"/>
              <a:gd name="connsiteX4" fmla="*/ 0 w 1311965"/>
              <a:gd name="connsiteY4" fmla="*/ 556626 h 111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1965" h="1113250">
                <a:moveTo>
                  <a:pt x="0" y="556626"/>
                </a:moveTo>
                <a:cubicBezTo>
                  <a:pt x="0" y="249229"/>
                  <a:pt x="327991" y="3347"/>
                  <a:pt x="546652" y="34"/>
                </a:cubicBezTo>
                <a:cubicBezTo>
                  <a:pt x="765313" y="-3279"/>
                  <a:pt x="1311965" y="229351"/>
                  <a:pt x="1311965" y="536748"/>
                </a:cubicBezTo>
                <a:cubicBezTo>
                  <a:pt x="1311965" y="844145"/>
                  <a:pt x="765313" y="1109905"/>
                  <a:pt x="546652" y="1113218"/>
                </a:cubicBezTo>
                <a:cubicBezTo>
                  <a:pt x="327991" y="1116531"/>
                  <a:pt x="0" y="864023"/>
                  <a:pt x="0" y="556626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Деление"/>
          <p:cNvSpPr/>
          <p:nvPr/>
        </p:nvSpPr>
        <p:spPr>
          <a:xfrm rot="19778164">
            <a:off x="8829005" y="3752718"/>
            <a:ext cx="1434630" cy="1475169"/>
          </a:xfrm>
          <a:custGeom>
            <a:avLst/>
            <a:gdLst>
              <a:gd name="connsiteX0" fmla="*/ 0 w 1093304"/>
              <a:gd name="connsiteY0" fmla="*/ 556592 h 1113183"/>
              <a:gd name="connsiteX1" fmla="*/ 546652 w 1093304"/>
              <a:gd name="connsiteY1" fmla="*/ 0 h 1113183"/>
              <a:gd name="connsiteX2" fmla="*/ 1093304 w 1093304"/>
              <a:gd name="connsiteY2" fmla="*/ 556592 h 1113183"/>
              <a:gd name="connsiteX3" fmla="*/ 546652 w 1093304"/>
              <a:gd name="connsiteY3" fmla="*/ 1113184 h 1113183"/>
              <a:gd name="connsiteX4" fmla="*/ 0 w 1093304"/>
              <a:gd name="connsiteY4" fmla="*/ 556592 h 1113183"/>
              <a:gd name="connsiteX0" fmla="*/ 0 w 1311965"/>
              <a:gd name="connsiteY0" fmla="*/ 556626 h 1113250"/>
              <a:gd name="connsiteX1" fmla="*/ 546652 w 1311965"/>
              <a:gd name="connsiteY1" fmla="*/ 34 h 1113250"/>
              <a:gd name="connsiteX2" fmla="*/ 1311965 w 1311965"/>
              <a:gd name="connsiteY2" fmla="*/ 536748 h 1113250"/>
              <a:gd name="connsiteX3" fmla="*/ 546652 w 1311965"/>
              <a:gd name="connsiteY3" fmla="*/ 1113218 h 1113250"/>
              <a:gd name="connsiteX4" fmla="*/ 0 w 1311965"/>
              <a:gd name="connsiteY4" fmla="*/ 556626 h 1113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11965" h="1113250">
                <a:moveTo>
                  <a:pt x="0" y="556626"/>
                </a:moveTo>
                <a:cubicBezTo>
                  <a:pt x="0" y="249229"/>
                  <a:pt x="327991" y="3347"/>
                  <a:pt x="546652" y="34"/>
                </a:cubicBezTo>
                <a:cubicBezTo>
                  <a:pt x="765313" y="-3279"/>
                  <a:pt x="1311965" y="229351"/>
                  <a:pt x="1311965" y="536748"/>
                </a:cubicBezTo>
                <a:cubicBezTo>
                  <a:pt x="1311965" y="844145"/>
                  <a:pt x="765313" y="1109905"/>
                  <a:pt x="546652" y="1113218"/>
                </a:cubicBezTo>
                <a:cubicBezTo>
                  <a:pt x="327991" y="1116531"/>
                  <a:pt x="0" y="864023"/>
                  <a:pt x="0" y="556626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2440121" y="4227767"/>
            <a:ext cx="1395572" cy="461665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СЛОЖЕНИЕ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Comic Sans MS" panose="030F0702030302020204" pitchFamily="66" charset="0"/>
              </a:rPr>
              <a:t>           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578384" y="4300851"/>
            <a:ext cx="1548707" cy="338554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omic Sans MS" panose="030F0702030302020204" pitchFamily="66" charset="0"/>
              </a:rPr>
              <a:t>ВЫЧИТАНИЕ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744488" y="4262312"/>
            <a:ext cx="1580483" cy="338554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omic Sans MS" panose="030F0702030302020204" pitchFamily="66" charset="0"/>
              </a:rPr>
              <a:t>УМНОЖЕНИЕ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860795" y="4288417"/>
            <a:ext cx="1423580" cy="338554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Comic Sans MS" panose="030F0702030302020204" pitchFamily="66" charset="0"/>
              </a:rPr>
              <a:t>ДЕЛЕНИЕ</a:t>
            </a:r>
          </a:p>
        </p:txBody>
      </p:sp>
      <p:pic>
        <p:nvPicPr>
          <p:cNvPr id="7" name="Picture 4" descr="https://img-fotki.yandex.ru/get/6826/16969765.241/0_91765_e84f34fc_orig.png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81" y="1965081"/>
            <a:ext cx="2407516" cy="4452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тр слож">
            <a:hlinkClick r:id="rId4" action="ppaction://hlinksldjump"/>
          </p:cNvPr>
          <p:cNvSpPr/>
          <p:nvPr/>
        </p:nvSpPr>
        <p:spPr>
          <a:xfrm>
            <a:off x="2363867" y="3823683"/>
            <a:ext cx="1726781" cy="1333241"/>
          </a:xfrm>
          <a:prstGeom prst="ellipse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тр вычит">
            <a:hlinkClick r:id="rId5" action="ppaction://hlinksldjump"/>
          </p:cNvPr>
          <p:cNvSpPr/>
          <p:nvPr/>
        </p:nvSpPr>
        <p:spPr>
          <a:xfrm>
            <a:off x="4452460" y="3764968"/>
            <a:ext cx="1726781" cy="1333241"/>
          </a:xfrm>
          <a:prstGeom prst="ellipse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Тр умн">
            <a:hlinkClick r:id="rId6" action="ppaction://hlinksldjump"/>
          </p:cNvPr>
          <p:cNvSpPr/>
          <p:nvPr/>
        </p:nvSpPr>
        <p:spPr>
          <a:xfrm>
            <a:off x="6671338" y="3734075"/>
            <a:ext cx="1726781" cy="1333241"/>
          </a:xfrm>
          <a:prstGeom prst="ellipse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Тр дел">
            <a:hlinkClick r:id="rId7" action="ppaction://hlinksldjump"/>
          </p:cNvPr>
          <p:cNvSpPr/>
          <p:nvPr/>
        </p:nvSpPr>
        <p:spPr>
          <a:xfrm>
            <a:off x="8682929" y="3823683"/>
            <a:ext cx="1726781" cy="1333241"/>
          </a:xfrm>
          <a:prstGeom prst="ellipse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585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CCFF"/>
                                      </p:to>
                                    </p:animClr>
                                    <p:animClr clrSpc="rgb" dir="cw">
                                      <p:cBhvr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CFF"/>
                                      </p:to>
                                    </p:animClr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CCFF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CFF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CCFF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CFF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CCFF"/>
                                      </p:to>
                                    </p:animClr>
                                    <p:animClr clrSpc="rgb" dir="cw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CFF"/>
                                      </p:to>
                                    </p:animClr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2" grpId="0" animBg="1"/>
      <p:bldP spid="25" grpId="0" animBg="1"/>
      <p:bldP spid="26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Рамка 67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130"/>
            </a:avLst>
          </a:prstGeom>
          <a:pattFill prst="lgGrid">
            <a:fgClr>
              <a:schemeClr val="accent4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5466" y="147783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5466" y="1475268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5466" y="2802753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5466" y="4130238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5466" y="5457723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770336" y="175512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770336" y="1502997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770336" y="2830482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770336" y="4157967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770336" y="5485452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твет19"/>
          <p:cNvSpPr txBox="1"/>
          <p:nvPr/>
        </p:nvSpPr>
        <p:spPr>
          <a:xfrm>
            <a:off x="135466" y="423840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19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Ответ 18"/>
          <p:cNvSpPr txBox="1"/>
          <p:nvPr/>
        </p:nvSpPr>
        <p:spPr>
          <a:xfrm>
            <a:off x="135466" y="1751325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18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Ответ 20,"/>
          <p:cNvSpPr txBox="1"/>
          <p:nvPr/>
        </p:nvSpPr>
        <p:spPr>
          <a:xfrm>
            <a:off x="135466" y="3078810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20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Ответ 11"/>
          <p:cNvSpPr txBox="1"/>
          <p:nvPr/>
        </p:nvSpPr>
        <p:spPr>
          <a:xfrm>
            <a:off x="57331" y="4432695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11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Ответ 14"/>
          <p:cNvSpPr txBox="1"/>
          <p:nvPr/>
        </p:nvSpPr>
        <p:spPr>
          <a:xfrm>
            <a:off x="135466" y="5801265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14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Ответ 13"/>
          <p:cNvSpPr txBox="1"/>
          <p:nvPr/>
        </p:nvSpPr>
        <p:spPr>
          <a:xfrm>
            <a:off x="10770336" y="384084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13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Ответ 15"/>
          <p:cNvSpPr txBox="1"/>
          <p:nvPr/>
        </p:nvSpPr>
        <p:spPr>
          <a:xfrm>
            <a:off x="10770336" y="1711569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15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4" name="Ответ 16"/>
          <p:cNvSpPr txBox="1"/>
          <p:nvPr/>
        </p:nvSpPr>
        <p:spPr>
          <a:xfrm>
            <a:off x="10770336" y="3062396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16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Ответ 12"/>
          <p:cNvSpPr txBox="1"/>
          <p:nvPr/>
        </p:nvSpPr>
        <p:spPr>
          <a:xfrm>
            <a:off x="10770336" y="4366539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12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6" name="Ответ 17"/>
          <p:cNvSpPr txBox="1"/>
          <p:nvPr/>
        </p:nvSpPr>
        <p:spPr>
          <a:xfrm>
            <a:off x="10770336" y="5761509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17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31" name="Группа 6+3"/>
          <p:cNvGrpSpPr/>
          <p:nvPr/>
        </p:nvGrpSpPr>
        <p:grpSpPr>
          <a:xfrm>
            <a:off x="8071605" y="175512"/>
            <a:ext cx="1343195" cy="2587485"/>
            <a:chOff x="5409616" y="147783"/>
            <a:chExt cx="1343195" cy="2587485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5492811" y="1475268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6+3"/>
            <p:cNvSpPr txBox="1"/>
            <p:nvPr/>
          </p:nvSpPr>
          <p:spPr>
            <a:xfrm>
              <a:off x="5409616" y="379697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9+3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30" name="TextBox 9"/>
          <p:cNvSpPr txBox="1"/>
          <p:nvPr/>
        </p:nvSpPr>
        <p:spPr>
          <a:xfrm>
            <a:off x="8102022" y="1805059"/>
            <a:ext cx="12526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12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32" name="Группа 5+2"/>
          <p:cNvGrpSpPr/>
          <p:nvPr/>
        </p:nvGrpSpPr>
        <p:grpSpPr>
          <a:xfrm rot="16200000">
            <a:off x="8761052" y="2133361"/>
            <a:ext cx="1267741" cy="2633024"/>
            <a:chOff x="5452901" y="105894"/>
            <a:chExt cx="1267741" cy="2633024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460642" y="1478918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TextBox 5+2"/>
            <p:cNvSpPr txBox="1"/>
            <p:nvPr/>
          </p:nvSpPr>
          <p:spPr>
            <a:xfrm rot="5400000">
              <a:off x="5460642" y="381951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7+4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2" name="Группа 12+3"/>
          <p:cNvGrpSpPr/>
          <p:nvPr/>
        </p:nvGrpSpPr>
        <p:grpSpPr>
          <a:xfrm>
            <a:off x="9376019" y="4138254"/>
            <a:ext cx="1343195" cy="2587485"/>
            <a:chOff x="8125545" y="2806624"/>
            <a:chExt cx="1343195" cy="2587485"/>
          </a:xfrm>
        </p:grpSpPr>
        <p:sp>
          <p:nvSpPr>
            <p:cNvPr id="37" name="Скругленный прямоугольник 36"/>
            <p:cNvSpPr/>
            <p:nvPr/>
          </p:nvSpPr>
          <p:spPr>
            <a:xfrm>
              <a:off x="8168830" y="2806624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8208740" y="4134109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TextBox 12+3"/>
            <p:cNvSpPr txBox="1"/>
            <p:nvPr/>
          </p:nvSpPr>
          <p:spPr>
            <a:xfrm>
              <a:off x="8125545" y="3038538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8+8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40" name="Группа 6/2"/>
          <p:cNvGrpSpPr/>
          <p:nvPr/>
        </p:nvGrpSpPr>
        <p:grpSpPr>
          <a:xfrm rot="5400000">
            <a:off x="7467738" y="4767344"/>
            <a:ext cx="1267741" cy="2633024"/>
            <a:chOff x="5452901" y="105894"/>
            <a:chExt cx="1267741" cy="2633024"/>
          </a:xfrm>
        </p:grpSpPr>
        <p:sp>
          <p:nvSpPr>
            <p:cNvPr id="41" name="Скругленный прямоугольник 40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5460642" y="1478918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TextBox 2"/>
            <p:cNvSpPr txBox="1"/>
            <p:nvPr/>
          </p:nvSpPr>
          <p:spPr>
            <a:xfrm rot="16200000">
              <a:off x="5460643" y="381951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7+6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44" name="Группа 10+1"/>
          <p:cNvGrpSpPr/>
          <p:nvPr/>
        </p:nvGrpSpPr>
        <p:grpSpPr>
          <a:xfrm rot="10800000">
            <a:off x="4107727" y="2802753"/>
            <a:ext cx="1343195" cy="2587485"/>
            <a:chOff x="5409616" y="147783"/>
            <a:chExt cx="1343195" cy="2587485"/>
          </a:xfrm>
        </p:grpSpPr>
        <p:sp>
          <p:nvSpPr>
            <p:cNvPr id="45" name="Скругленный прямоугольник 44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5492811" y="1475268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TextBox 9+11"/>
            <p:cNvSpPr txBox="1"/>
            <p:nvPr/>
          </p:nvSpPr>
          <p:spPr>
            <a:xfrm rot="10800000">
              <a:off x="5409616" y="379697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9+11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48" name="Группа 13+4"/>
          <p:cNvGrpSpPr/>
          <p:nvPr/>
        </p:nvGrpSpPr>
        <p:grpSpPr>
          <a:xfrm rot="5400000">
            <a:off x="4802428" y="4771214"/>
            <a:ext cx="1267741" cy="2633024"/>
            <a:chOff x="5452901" y="105894"/>
            <a:chExt cx="1267741" cy="2633024"/>
          </a:xfrm>
        </p:grpSpPr>
        <p:sp>
          <p:nvSpPr>
            <p:cNvPr id="49" name="Скругленный прямоугольник 48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5460642" y="1478918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TextBox 13+4"/>
            <p:cNvSpPr txBox="1"/>
            <p:nvPr/>
          </p:nvSpPr>
          <p:spPr>
            <a:xfrm rot="16200000">
              <a:off x="5460643" y="381951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8+9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52" name="Группа 11+5"/>
          <p:cNvGrpSpPr/>
          <p:nvPr/>
        </p:nvGrpSpPr>
        <p:grpSpPr>
          <a:xfrm rot="10800000">
            <a:off x="4091064" y="163141"/>
            <a:ext cx="1343195" cy="2587485"/>
            <a:chOff x="5409616" y="147783"/>
            <a:chExt cx="1343195" cy="2587485"/>
          </a:xfrm>
        </p:grpSpPr>
        <p:sp>
          <p:nvSpPr>
            <p:cNvPr id="53" name="Скругленный прямоугольник 52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5492811" y="1475268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TextBox 2"/>
            <p:cNvSpPr txBox="1"/>
            <p:nvPr/>
          </p:nvSpPr>
          <p:spPr>
            <a:xfrm rot="10800000">
              <a:off x="5409616" y="379697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9+10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56" name="Группа 10+3"/>
          <p:cNvGrpSpPr/>
          <p:nvPr/>
        </p:nvGrpSpPr>
        <p:grpSpPr>
          <a:xfrm rot="5400000">
            <a:off x="2109101" y="-543929"/>
            <a:ext cx="1267741" cy="2633024"/>
            <a:chOff x="5452901" y="105894"/>
            <a:chExt cx="1267741" cy="2633024"/>
          </a:xfrm>
        </p:grpSpPr>
        <p:sp>
          <p:nvSpPr>
            <p:cNvPr id="57" name="Скругленный прямоугольник 56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Скругленный прямоугольник 57"/>
            <p:cNvSpPr/>
            <p:nvPr/>
          </p:nvSpPr>
          <p:spPr>
            <a:xfrm>
              <a:off x="5460642" y="1478918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TextBox 10+3"/>
            <p:cNvSpPr txBox="1"/>
            <p:nvPr/>
          </p:nvSpPr>
          <p:spPr>
            <a:xfrm rot="16200000">
              <a:off x="5460643" y="381951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9+9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60" name="Группа 11+2"/>
          <p:cNvGrpSpPr/>
          <p:nvPr/>
        </p:nvGrpSpPr>
        <p:grpSpPr>
          <a:xfrm>
            <a:off x="1386062" y="1449267"/>
            <a:ext cx="1343195" cy="2587485"/>
            <a:chOff x="5409616" y="147783"/>
            <a:chExt cx="1343195" cy="2587485"/>
          </a:xfrm>
        </p:grpSpPr>
        <p:sp>
          <p:nvSpPr>
            <p:cNvPr id="61" name="Скругленный прямоугольник 60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5492811" y="1475268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TextBox 11+2"/>
            <p:cNvSpPr txBox="1"/>
            <p:nvPr/>
          </p:nvSpPr>
          <p:spPr>
            <a:xfrm>
              <a:off x="5409616" y="379697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8+7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64" name="Группа 17+2"/>
          <p:cNvGrpSpPr/>
          <p:nvPr/>
        </p:nvGrpSpPr>
        <p:grpSpPr>
          <a:xfrm>
            <a:off x="1425532" y="4114745"/>
            <a:ext cx="1317069" cy="2587485"/>
            <a:chOff x="5409616" y="147783"/>
            <a:chExt cx="1317069" cy="2587485"/>
          </a:xfrm>
        </p:grpSpPr>
        <p:sp>
          <p:nvSpPr>
            <p:cNvPr id="65" name="Скругленный прямоугольник 64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5466685" y="1475268"/>
              <a:ext cx="1260000" cy="126000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TextBox17+2"/>
            <p:cNvSpPr txBox="1"/>
            <p:nvPr/>
          </p:nvSpPr>
          <p:spPr>
            <a:xfrm>
              <a:off x="5409616" y="379697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6+8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70" name="TextBox15"/>
          <p:cNvSpPr txBox="1"/>
          <p:nvPr/>
        </p:nvSpPr>
        <p:spPr>
          <a:xfrm>
            <a:off x="9483363" y="5629624"/>
            <a:ext cx="11795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16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69" name="TextBox 7"/>
          <p:cNvSpPr txBox="1"/>
          <p:nvPr/>
        </p:nvSpPr>
        <p:spPr>
          <a:xfrm>
            <a:off x="9538186" y="3130425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11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1" name="8"/>
          <p:cNvSpPr txBox="1"/>
          <p:nvPr/>
        </p:nvSpPr>
        <p:spPr>
          <a:xfrm>
            <a:off x="6776960" y="5763798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13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2" name="TextBox17"/>
          <p:cNvSpPr txBox="1"/>
          <p:nvPr/>
        </p:nvSpPr>
        <p:spPr>
          <a:xfrm>
            <a:off x="4048652" y="5761509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17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3" name="TextBox 11"/>
          <p:cNvSpPr txBox="1"/>
          <p:nvPr/>
        </p:nvSpPr>
        <p:spPr>
          <a:xfrm>
            <a:off x="4188172" y="3075057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20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4" name="TextBox 16"/>
          <p:cNvSpPr txBox="1"/>
          <p:nvPr/>
        </p:nvSpPr>
        <p:spPr>
          <a:xfrm>
            <a:off x="4047779" y="493871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19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5" name="TextBox 13"/>
          <p:cNvSpPr txBox="1"/>
          <p:nvPr/>
        </p:nvSpPr>
        <p:spPr>
          <a:xfrm>
            <a:off x="1372247" y="404760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18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6" name="TextBox12"/>
          <p:cNvSpPr txBox="1"/>
          <p:nvPr/>
        </p:nvSpPr>
        <p:spPr>
          <a:xfrm>
            <a:off x="1425113" y="3006571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15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7" name="TextBox 19"/>
          <p:cNvSpPr txBox="1"/>
          <p:nvPr/>
        </p:nvSpPr>
        <p:spPr>
          <a:xfrm>
            <a:off x="1418491" y="5602329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14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4439" y="189267"/>
            <a:ext cx="1311623" cy="1209446"/>
          </a:xfrm>
          <a:prstGeom prst="rect">
            <a:avLst/>
          </a:prstGeom>
          <a:solidFill>
            <a:srgbClr val="CDE8B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104953" y="1522211"/>
            <a:ext cx="1311623" cy="1209446"/>
          </a:xfrm>
          <a:prstGeom prst="rect">
            <a:avLst/>
          </a:prstGeom>
          <a:solidFill>
            <a:srgbClr val="CDE8B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74439" y="2799852"/>
            <a:ext cx="1311623" cy="1209446"/>
          </a:xfrm>
          <a:prstGeom prst="rect">
            <a:avLst/>
          </a:prstGeom>
          <a:solidFill>
            <a:srgbClr val="CDE8B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104953" y="4132796"/>
            <a:ext cx="1311623" cy="1209446"/>
          </a:xfrm>
          <a:prstGeom prst="rect">
            <a:avLst/>
          </a:prstGeom>
          <a:solidFill>
            <a:srgbClr val="CDE8B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104953" y="5516293"/>
            <a:ext cx="1311623" cy="1209446"/>
          </a:xfrm>
          <a:prstGeom prst="rect">
            <a:avLst/>
          </a:prstGeom>
          <a:solidFill>
            <a:srgbClr val="CDE8B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10706380" y="159223"/>
            <a:ext cx="1311623" cy="1209446"/>
          </a:xfrm>
          <a:prstGeom prst="rect">
            <a:avLst/>
          </a:prstGeom>
          <a:solidFill>
            <a:srgbClr val="CDE8B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10736894" y="1571279"/>
            <a:ext cx="1311623" cy="1209446"/>
          </a:xfrm>
          <a:prstGeom prst="rect">
            <a:avLst/>
          </a:prstGeom>
          <a:solidFill>
            <a:srgbClr val="CDE8B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10706380" y="2849021"/>
            <a:ext cx="1311623" cy="1209446"/>
          </a:xfrm>
          <a:prstGeom prst="rect">
            <a:avLst/>
          </a:prstGeom>
          <a:solidFill>
            <a:srgbClr val="CDE8B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Прямоугольник 85"/>
          <p:cNvSpPr/>
          <p:nvPr/>
        </p:nvSpPr>
        <p:spPr>
          <a:xfrm>
            <a:off x="10736894" y="5486249"/>
            <a:ext cx="1311623" cy="1209446"/>
          </a:xfrm>
          <a:prstGeom prst="rect">
            <a:avLst/>
          </a:prstGeom>
          <a:solidFill>
            <a:srgbClr val="CDE8B5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Развернутая стрелка 87">
            <a:hlinkClick r:id="rId4" action="ppaction://hlinksldjump"/>
          </p:cNvPr>
          <p:cNvSpPr/>
          <p:nvPr/>
        </p:nvSpPr>
        <p:spPr>
          <a:xfrm flipH="1">
            <a:off x="11113465" y="404760"/>
            <a:ext cx="573741" cy="616654"/>
          </a:xfrm>
          <a:prstGeom prst="uturnArrow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Oval 511">
            <a:extLst>
              <a:ext uri="{FF2B5EF4-FFF2-40B4-BE49-F238E27FC236}">
                <a16:creationId xmlns:a16="http://schemas.microsoft.com/office/drawing/2014/main" id="{B86144A2-63ED-4C7D-B078-E4ABFB429BEF}"/>
              </a:ext>
            </a:extLst>
          </p:cNvPr>
          <p:cNvSpPr/>
          <p:nvPr/>
        </p:nvSpPr>
        <p:spPr>
          <a:xfrm>
            <a:off x="3829140" y="1119743"/>
            <a:ext cx="4532280" cy="453228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174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00"/>
                            </p:stCondLst>
                            <p:childTnLst>
                              <p:par>
                                <p:cTn id="9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"/>
                            </p:stCondLst>
                            <p:childTnLst>
                              <p:par>
                                <p:cTn id="12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000"/>
                            </p:stCondLst>
                            <p:childTnLst>
                              <p:par>
                                <p:cTn id="14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500"/>
                            </p:stCondLst>
                            <p:childTnLst>
                              <p:par>
                                <p:cTn id="15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000"/>
                            </p:stCondLst>
                            <p:childTnLst>
                              <p:par>
                                <p:cTn id="17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500"/>
                            </p:stCondLst>
                            <p:childTnLst>
                              <p:par>
                                <p:cTn id="17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1000"/>
                            </p:stCondLst>
                            <p:childTnLst>
                              <p:par>
                                <p:cTn id="19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500"/>
                            </p:stCondLst>
                            <p:childTnLst>
                              <p:par>
                                <p:cTn id="20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2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1000"/>
                            </p:stCondLst>
                            <p:childTnLst>
                              <p:par>
                                <p:cTn id="2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7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5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1" fill="hold">
                      <p:stCondLst>
                        <p:cond delay="0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53" presetClass="entr" presetSubtype="16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53" presetClass="entr" presetSubtype="16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266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7" fill="hold">
                      <p:stCondLst>
                        <p:cond delay="0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53" presetClass="entr" presetSubtype="16" fill="remove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274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5" fill="hold">
                      <p:stCondLst>
                        <p:cond delay="0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53" presetClass="entr" presetSubtype="16" fill="remove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53" presetClass="entr" presetSubtype="16" fill="remove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53" presetClass="entr" presetSubtype="16" fill="remove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298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9" fill="hold">
                      <p:stCondLst>
                        <p:cond delay="0"/>
                      </p:stCondLst>
                      <p:childTnLst>
                        <p:par>
                          <p:cTn id="300" fill="hold">
                            <p:stCondLst>
                              <p:cond delay="0"/>
                            </p:stCondLst>
                            <p:childTnLst>
                              <p:par>
                                <p:cTn id="301" presetID="53" presetClass="entr" presetSubtype="16" fill="remove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306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7" fill="hold">
                      <p:stCondLst>
                        <p:cond delay="0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53" presetClass="entr" presetSubtype="16" fill="remove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3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5" fill="hold">
                      <p:stCondLst>
                        <p:cond delay="0"/>
                      </p:stCondLst>
                      <p:childTnLst>
                        <p:par>
                          <p:cTn id="316" fill="hold">
                            <p:stCondLst>
                              <p:cond delay="0"/>
                            </p:stCondLst>
                            <p:childTnLst>
                              <p:par>
                                <p:cTn id="317" presetID="53" presetClass="entr" presetSubtype="16" fill="remove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30" grpId="0"/>
      <p:bldP spid="70" grpId="0"/>
      <p:bldP spid="69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3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6" grpId="0" animBg="1"/>
      <p:bldP spid="88" grpId="0" animBg="1"/>
      <p:bldP spid="89" grpId="0" animBg="1"/>
      <p:bldP spid="89" grpId="1" animBg="1"/>
      <p:bldP spid="89" grpId="2" animBg="1"/>
      <p:bldP spid="89" grpId="3" animBg="1"/>
      <p:bldP spid="89" grpId="4" animBg="1"/>
      <p:bldP spid="89" grpId="5" animBg="1"/>
      <p:bldP spid="89" grpId="6" animBg="1"/>
      <p:bldP spid="89" grpId="7" animBg="1"/>
      <p:bldP spid="89" grpId="8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Рамка 67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130"/>
            </a:avLst>
          </a:prstGeom>
          <a:pattFill prst="lgGrid">
            <a:fgClr>
              <a:schemeClr val="accent4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5466" y="147783"/>
            <a:ext cx="1260000" cy="126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5466" y="1475268"/>
            <a:ext cx="1260000" cy="126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5466" y="2802753"/>
            <a:ext cx="1260000" cy="126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5466" y="4130238"/>
            <a:ext cx="1260000" cy="126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5466" y="5457723"/>
            <a:ext cx="1260000" cy="126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770336" y="175512"/>
            <a:ext cx="1260000" cy="126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770336" y="1502997"/>
            <a:ext cx="1260000" cy="126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770336" y="2830482"/>
            <a:ext cx="1260000" cy="126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770336" y="4157967"/>
            <a:ext cx="1260000" cy="126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770336" y="5485452"/>
            <a:ext cx="1260000" cy="1260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твет4"/>
          <p:cNvSpPr txBox="1"/>
          <p:nvPr/>
        </p:nvSpPr>
        <p:spPr>
          <a:xfrm>
            <a:off x="135466" y="423840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4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Ответ 7"/>
          <p:cNvSpPr txBox="1"/>
          <p:nvPr/>
        </p:nvSpPr>
        <p:spPr>
          <a:xfrm>
            <a:off x="135466" y="1751325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7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Ответ 8"/>
          <p:cNvSpPr txBox="1"/>
          <p:nvPr/>
        </p:nvSpPr>
        <p:spPr>
          <a:xfrm>
            <a:off x="135466" y="3078810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8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Ответ 9"/>
          <p:cNvSpPr txBox="1"/>
          <p:nvPr/>
        </p:nvSpPr>
        <p:spPr>
          <a:xfrm>
            <a:off x="135466" y="4406295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9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Ответ 5"/>
          <p:cNvSpPr txBox="1"/>
          <p:nvPr/>
        </p:nvSpPr>
        <p:spPr>
          <a:xfrm>
            <a:off x="135466" y="5801265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5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Ответ 3"/>
          <p:cNvSpPr txBox="1"/>
          <p:nvPr/>
        </p:nvSpPr>
        <p:spPr>
          <a:xfrm>
            <a:off x="10770336" y="384084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3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Ответ 11"/>
          <p:cNvSpPr txBox="1"/>
          <p:nvPr/>
        </p:nvSpPr>
        <p:spPr>
          <a:xfrm>
            <a:off x="10770336" y="1711569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11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4" name="Ответ 6"/>
          <p:cNvSpPr txBox="1"/>
          <p:nvPr/>
        </p:nvSpPr>
        <p:spPr>
          <a:xfrm>
            <a:off x="10770336" y="3062396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6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Ответ 2"/>
          <p:cNvSpPr txBox="1"/>
          <p:nvPr/>
        </p:nvSpPr>
        <p:spPr>
          <a:xfrm>
            <a:off x="10770336" y="4366539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2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6" name="Ответ 10"/>
          <p:cNvSpPr txBox="1"/>
          <p:nvPr/>
        </p:nvSpPr>
        <p:spPr>
          <a:xfrm>
            <a:off x="10770336" y="5761509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10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31" name="Группа 6/2"/>
          <p:cNvGrpSpPr/>
          <p:nvPr/>
        </p:nvGrpSpPr>
        <p:grpSpPr>
          <a:xfrm>
            <a:off x="5405714" y="175512"/>
            <a:ext cx="1343195" cy="2587485"/>
            <a:chOff x="5409616" y="147783"/>
            <a:chExt cx="1343195" cy="2587485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5492811" y="1475268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"/>
            <p:cNvSpPr txBox="1"/>
            <p:nvPr/>
          </p:nvSpPr>
          <p:spPr>
            <a:xfrm>
              <a:off x="5409616" y="379697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16-9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30" name="TextBox 2"/>
          <p:cNvSpPr txBox="1"/>
          <p:nvPr/>
        </p:nvSpPr>
        <p:spPr>
          <a:xfrm>
            <a:off x="5409616" y="1751325"/>
            <a:ext cx="12526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7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32" name="Группа 6/2"/>
          <p:cNvGrpSpPr/>
          <p:nvPr/>
        </p:nvGrpSpPr>
        <p:grpSpPr>
          <a:xfrm rot="16200000">
            <a:off x="7445926" y="826369"/>
            <a:ext cx="1267741" cy="2633024"/>
            <a:chOff x="5452901" y="105894"/>
            <a:chExt cx="1267741" cy="2633024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460642" y="1478918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TextBox 2"/>
            <p:cNvSpPr txBox="1"/>
            <p:nvPr/>
          </p:nvSpPr>
          <p:spPr>
            <a:xfrm rot="5400000">
              <a:off x="5460642" y="381951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11-8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36" name="Группа 6/2"/>
          <p:cNvGrpSpPr/>
          <p:nvPr/>
        </p:nvGrpSpPr>
        <p:grpSpPr>
          <a:xfrm>
            <a:off x="8125545" y="2806624"/>
            <a:ext cx="1343195" cy="2587485"/>
            <a:chOff x="5409616" y="147783"/>
            <a:chExt cx="1343195" cy="2587485"/>
          </a:xfrm>
        </p:grpSpPr>
        <p:sp>
          <p:nvSpPr>
            <p:cNvPr id="37" name="Скругленный прямоугольник 36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5492811" y="1475268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TextBox 2"/>
            <p:cNvSpPr txBox="1"/>
            <p:nvPr/>
          </p:nvSpPr>
          <p:spPr>
            <a:xfrm>
              <a:off x="5409616" y="379697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13-4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40" name="Группа 6/2"/>
          <p:cNvGrpSpPr/>
          <p:nvPr/>
        </p:nvGrpSpPr>
        <p:grpSpPr>
          <a:xfrm rot="5400000">
            <a:off x="7540892" y="4737819"/>
            <a:ext cx="1275493" cy="2684316"/>
            <a:chOff x="5445150" y="105894"/>
            <a:chExt cx="1275493" cy="2684316"/>
          </a:xfrm>
        </p:grpSpPr>
        <p:sp>
          <p:nvSpPr>
            <p:cNvPr id="41" name="Скругленный прямоугольник 40"/>
            <p:cNvSpPr/>
            <p:nvPr/>
          </p:nvSpPr>
          <p:spPr>
            <a:xfrm>
              <a:off x="5445150" y="195510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5460643" y="1530210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TextBox 2"/>
            <p:cNvSpPr txBox="1"/>
            <p:nvPr/>
          </p:nvSpPr>
          <p:spPr>
            <a:xfrm rot="16200000">
              <a:off x="5460643" y="381951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12-4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44" name="Группа 6/2"/>
          <p:cNvGrpSpPr/>
          <p:nvPr/>
        </p:nvGrpSpPr>
        <p:grpSpPr>
          <a:xfrm rot="10800000">
            <a:off x="4107727" y="2802753"/>
            <a:ext cx="1343195" cy="2587485"/>
            <a:chOff x="5409616" y="147783"/>
            <a:chExt cx="1343195" cy="2587485"/>
          </a:xfrm>
        </p:grpSpPr>
        <p:sp>
          <p:nvSpPr>
            <p:cNvPr id="45" name="Скругленный прямоугольник 44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5492811" y="1475268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TextBox 2"/>
            <p:cNvSpPr txBox="1"/>
            <p:nvPr/>
          </p:nvSpPr>
          <p:spPr>
            <a:xfrm rot="10800000">
              <a:off x="5409616" y="379697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12-8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48" name="Группа 6/2"/>
          <p:cNvGrpSpPr/>
          <p:nvPr/>
        </p:nvGrpSpPr>
        <p:grpSpPr>
          <a:xfrm rot="5400000">
            <a:off x="4853205" y="4771211"/>
            <a:ext cx="1267741" cy="2633024"/>
            <a:chOff x="5452901" y="105894"/>
            <a:chExt cx="1267741" cy="2633024"/>
          </a:xfrm>
        </p:grpSpPr>
        <p:sp>
          <p:nvSpPr>
            <p:cNvPr id="49" name="Скругленный прямоугольник 48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5460642" y="1478918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TextBox 2"/>
            <p:cNvSpPr txBox="1"/>
            <p:nvPr/>
          </p:nvSpPr>
          <p:spPr>
            <a:xfrm rot="16200000">
              <a:off x="5460643" y="381951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20-9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52" name="Группа 6/2"/>
          <p:cNvGrpSpPr/>
          <p:nvPr/>
        </p:nvGrpSpPr>
        <p:grpSpPr>
          <a:xfrm rot="10800000">
            <a:off x="4091064" y="189267"/>
            <a:ext cx="1343195" cy="2587485"/>
            <a:chOff x="5409616" y="147783"/>
            <a:chExt cx="1343195" cy="2587485"/>
          </a:xfrm>
        </p:grpSpPr>
        <p:sp>
          <p:nvSpPr>
            <p:cNvPr id="53" name="Скругленный прямоугольник 52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5492811" y="1475268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TextBox 2"/>
            <p:cNvSpPr txBox="1"/>
            <p:nvPr/>
          </p:nvSpPr>
          <p:spPr>
            <a:xfrm rot="10800000">
              <a:off x="5409616" y="379697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14-8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56" name="Группа 6/2"/>
          <p:cNvGrpSpPr/>
          <p:nvPr/>
        </p:nvGrpSpPr>
        <p:grpSpPr>
          <a:xfrm rot="5400000">
            <a:off x="2109102" y="-543929"/>
            <a:ext cx="1267741" cy="2633024"/>
            <a:chOff x="5452901" y="105894"/>
            <a:chExt cx="1267741" cy="2633024"/>
          </a:xfrm>
        </p:grpSpPr>
        <p:sp>
          <p:nvSpPr>
            <p:cNvPr id="57" name="Скругленный прямоугольник 56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Скругленный прямоугольник 57"/>
            <p:cNvSpPr/>
            <p:nvPr/>
          </p:nvSpPr>
          <p:spPr>
            <a:xfrm>
              <a:off x="5460642" y="1478918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TextBox 2"/>
            <p:cNvSpPr txBox="1"/>
            <p:nvPr/>
          </p:nvSpPr>
          <p:spPr>
            <a:xfrm rot="16200000">
              <a:off x="5460643" y="381951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11-6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60" name="Группа 6/2"/>
          <p:cNvGrpSpPr/>
          <p:nvPr/>
        </p:nvGrpSpPr>
        <p:grpSpPr>
          <a:xfrm>
            <a:off x="1386062" y="1449267"/>
            <a:ext cx="1343195" cy="2587485"/>
            <a:chOff x="5409616" y="147783"/>
            <a:chExt cx="1343195" cy="2587485"/>
          </a:xfrm>
        </p:grpSpPr>
        <p:sp>
          <p:nvSpPr>
            <p:cNvPr id="61" name="Скругленный прямоугольник 60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5492811" y="1475268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TextBox 2"/>
            <p:cNvSpPr txBox="1"/>
            <p:nvPr/>
          </p:nvSpPr>
          <p:spPr>
            <a:xfrm>
              <a:off x="5409616" y="379697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11-9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64" name="Группа 6/2"/>
          <p:cNvGrpSpPr/>
          <p:nvPr/>
        </p:nvGrpSpPr>
        <p:grpSpPr>
          <a:xfrm>
            <a:off x="1425532" y="4114745"/>
            <a:ext cx="1317069" cy="2587485"/>
            <a:chOff x="5409616" y="147783"/>
            <a:chExt cx="1317069" cy="2587485"/>
          </a:xfrm>
        </p:grpSpPr>
        <p:sp>
          <p:nvSpPr>
            <p:cNvPr id="65" name="Скругленный прямоугольник 64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5466685" y="1475268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TextBox 2"/>
            <p:cNvSpPr txBox="1"/>
            <p:nvPr/>
          </p:nvSpPr>
          <p:spPr>
            <a:xfrm>
              <a:off x="5409616" y="379697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16-6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69" name="TextBox 6"/>
          <p:cNvSpPr txBox="1"/>
          <p:nvPr/>
        </p:nvSpPr>
        <p:spPr>
          <a:xfrm>
            <a:off x="8094490" y="1836952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3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0" name="TextBox 4"/>
          <p:cNvSpPr txBox="1"/>
          <p:nvPr/>
        </p:nvSpPr>
        <p:spPr>
          <a:xfrm>
            <a:off x="8208740" y="4376541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9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1" name="TextBox 3"/>
          <p:cNvSpPr txBox="1"/>
          <p:nvPr/>
        </p:nvSpPr>
        <p:spPr>
          <a:xfrm>
            <a:off x="6807708" y="5761509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8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2" name="TextBox7"/>
          <p:cNvSpPr txBox="1"/>
          <p:nvPr/>
        </p:nvSpPr>
        <p:spPr>
          <a:xfrm>
            <a:off x="4121924" y="5693508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11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3" name="Ответ 1"/>
          <p:cNvSpPr txBox="1"/>
          <p:nvPr/>
        </p:nvSpPr>
        <p:spPr>
          <a:xfrm>
            <a:off x="4059483" y="3082681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4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4" name="TextBox 8"/>
          <p:cNvSpPr txBox="1"/>
          <p:nvPr/>
        </p:nvSpPr>
        <p:spPr>
          <a:xfrm>
            <a:off x="4088176" y="474565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6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5" name="TextBox 5"/>
          <p:cNvSpPr txBox="1"/>
          <p:nvPr/>
        </p:nvSpPr>
        <p:spPr>
          <a:xfrm>
            <a:off x="1387646" y="384084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5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6" name="TextBox 9"/>
          <p:cNvSpPr txBox="1"/>
          <p:nvPr/>
        </p:nvSpPr>
        <p:spPr>
          <a:xfrm>
            <a:off x="1443353" y="3049562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2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7" name="TextBox10"/>
          <p:cNvSpPr txBox="1"/>
          <p:nvPr/>
        </p:nvSpPr>
        <p:spPr>
          <a:xfrm>
            <a:off x="1440712" y="5733781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10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5466" y="189267"/>
            <a:ext cx="1225639" cy="1246245"/>
          </a:xfrm>
          <a:prstGeom prst="rect">
            <a:avLst/>
          </a:prstGeom>
          <a:solidFill>
            <a:srgbClr val="C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152646" y="2845975"/>
            <a:ext cx="1225639" cy="1246245"/>
          </a:xfrm>
          <a:prstGeom prst="rect">
            <a:avLst/>
          </a:prstGeom>
          <a:solidFill>
            <a:srgbClr val="C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171690" y="4215349"/>
            <a:ext cx="1225639" cy="1246245"/>
          </a:xfrm>
          <a:prstGeom prst="rect">
            <a:avLst/>
          </a:prstGeom>
          <a:solidFill>
            <a:srgbClr val="C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190771" y="5468471"/>
            <a:ext cx="1225639" cy="1246245"/>
          </a:xfrm>
          <a:prstGeom prst="rect">
            <a:avLst/>
          </a:prstGeom>
          <a:solidFill>
            <a:srgbClr val="C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10770336" y="229023"/>
            <a:ext cx="1225639" cy="1246245"/>
          </a:xfrm>
          <a:prstGeom prst="rect">
            <a:avLst/>
          </a:prstGeom>
          <a:solidFill>
            <a:srgbClr val="C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10787516" y="2885731"/>
            <a:ext cx="1225639" cy="1246245"/>
          </a:xfrm>
          <a:prstGeom prst="rect">
            <a:avLst/>
          </a:prstGeom>
          <a:solidFill>
            <a:srgbClr val="C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10806560" y="4255105"/>
            <a:ext cx="1225639" cy="1246245"/>
          </a:xfrm>
          <a:prstGeom prst="rect">
            <a:avLst/>
          </a:prstGeom>
          <a:solidFill>
            <a:srgbClr val="C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10825641" y="5508227"/>
            <a:ext cx="1225639" cy="1246245"/>
          </a:xfrm>
          <a:prstGeom prst="rect">
            <a:avLst/>
          </a:prstGeom>
          <a:solidFill>
            <a:srgbClr val="C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10787516" y="1463022"/>
            <a:ext cx="1225639" cy="1246245"/>
          </a:xfrm>
          <a:prstGeom prst="rect">
            <a:avLst/>
          </a:prstGeom>
          <a:solidFill>
            <a:srgbClr val="C00000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Развернутая стрелка 85">
            <a:hlinkClick r:id="rId4" action="ppaction://hlinksldjump"/>
          </p:cNvPr>
          <p:cNvSpPr/>
          <p:nvPr/>
        </p:nvSpPr>
        <p:spPr>
          <a:xfrm flipH="1">
            <a:off x="11151589" y="455730"/>
            <a:ext cx="573741" cy="616654"/>
          </a:xfrm>
          <a:prstGeom prst="uturnArrow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Oval 511">
            <a:extLst>
              <a:ext uri="{FF2B5EF4-FFF2-40B4-BE49-F238E27FC236}">
                <a16:creationId xmlns:a16="http://schemas.microsoft.com/office/drawing/2014/main" id="{B86144A2-63ED-4C7D-B078-E4ABFB429BEF}"/>
              </a:ext>
            </a:extLst>
          </p:cNvPr>
          <p:cNvSpPr/>
          <p:nvPr/>
        </p:nvSpPr>
        <p:spPr>
          <a:xfrm>
            <a:off x="3829140" y="1119743"/>
            <a:ext cx="4532280" cy="453228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898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"/>
                            </p:stCondLst>
                            <p:childTnLst>
                              <p:par>
                                <p:cTn id="9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500"/>
                            </p:stCondLst>
                            <p:childTnLst>
                              <p:par>
                                <p:cTn id="1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500"/>
                            </p:stCondLst>
                            <p:childTnLst>
                              <p:par>
                                <p:cTn id="14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500"/>
                            </p:stCondLst>
                            <p:childTnLst>
                              <p:par>
                                <p:cTn id="17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000"/>
                            </p:stCondLst>
                            <p:childTnLst>
                              <p:par>
                                <p:cTn id="19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500"/>
                            </p:stCondLst>
                            <p:childTnLst>
                              <p:par>
                                <p:cTn id="19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1000"/>
                            </p:stCondLst>
                            <p:childTnLst>
                              <p:par>
                                <p:cTn id="21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1000"/>
                            </p:stCondLst>
                            <p:childTnLst>
                              <p:par>
                                <p:cTn id="2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44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5" fill="hold">
                      <p:stCondLst>
                        <p:cond delay="0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53" presetClass="entr" presetSubtype="16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53" presetClass="entr" presetSubtype="16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260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1" fill="hold">
                      <p:stCondLst>
                        <p:cond delay="0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53" presetClass="entr" presetSubtype="16" fill="remove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268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9" fill="hold">
                      <p:stCondLst>
                        <p:cond delay="0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53" presetClass="entr" presetSubtype="16" fill="remove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276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7" fill="hold">
                      <p:stCondLst>
                        <p:cond delay="0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53" presetClass="entr" presetSubtype="16" fill="remove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284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5" fill="hold">
                      <p:stCondLst>
                        <p:cond delay="0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53" presetClass="entr" presetSubtype="16" fill="remove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29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3" fill="hold">
                      <p:stCondLst>
                        <p:cond delay="0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53" presetClass="entr" presetSubtype="16" fill="remove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300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1" fill="hold">
                      <p:stCondLst>
                        <p:cond delay="0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53" presetClass="entr" presetSubtype="16" fill="remove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53" presetClass="entr" presetSubtype="16" fill="remove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30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2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7" grpId="1" animBg="1"/>
      <p:bldP spid="87" grpId="2" animBg="1"/>
      <p:bldP spid="87" grpId="3" animBg="1"/>
      <p:bldP spid="87" grpId="4" animBg="1"/>
      <p:bldP spid="87" grpId="5" animBg="1"/>
      <p:bldP spid="87" grpId="6" animBg="1"/>
      <p:bldP spid="87" grpId="7" animBg="1"/>
      <p:bldP spid="87" grpId="8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130"/>
            </a:avLst>
          </a:prstGeom>
          <a:pattFill prst="lgGrid">
            <a:fgClr>
              <a:schemeClr val="accent4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0786639" y="147783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786639" y="1475268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86639" y="2802753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86639" y="4130238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86639" y="5457723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8137" y="147783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8137" y="1475268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8137" y="2802753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8137" y="4130238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48137" y="5457723"/>
            <a:ext cx="1260000" cy="12600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твет 12"/>
          <p:cNvSpPr txBox="1"/>
          <p:nvPr/>
        </p:nvSpPr>
        <p:spPr>
          <a:xfrm>
            <a:off x="148137" y="454617"/>
            <a:ext cx="12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64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Ответ 18"/>
          <p:cNvSpPr txBox="1"/>
          <p:nvPr/>
        </p:nvSpPr>
        <p:spPr>
          <a:xfrm>
            <a:off x="110007" y="1799514"/>
            <a:ext cx="12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28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Ответ 16"/>
          <p:cNvSpPr txBox="1"/>
          <p:nvPr/>
        </p:nvSpPr>
        <p:spPr>
          <a:xfrm>
            <a:off x="110007" y="3105834"/>
            <a:ext cx="12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63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Ответ 21"/>
          <p:cNvSpPr txBox="1"/>
          <p:nvPr/>
        </p:nvSpPr>
        <p:spPr>
          <a:xfrm>
            <a:off x="148137" y="4454484"/>
            <a:ext cx="12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24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7" name="Ответ 36"/>
          <p:cNvSpPr txBox="1"/>
          <p:nvPr/>
        </p:nvSpPr>
        <p:spPr>
          <a:xfrm>
            <a:off x="110007" y="5714484"/>
            <a:ext cx="12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42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Ответ 32"/>
          <p:cNvSpPr txBox="1"/>
          <p:nvPr/>
        </p:nvSpPr>
        <p:spPr>
          <a:xfrm>
            <a:off x="10820506" y="454617"/>
            <a:ext cx="12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14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Ответ 8"/>
          <p:cNvSpPr txBox="1"/>
          <p:nvPr/>
        </p:nvSpPr>
        <p:spPr>
          <a:xfrm>
            <a:off x="10782376" y="1799514"/>
            <a:ext cx="12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40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Ответ 24"/>
          <p:cNvSpPr txBox="1"/>
          <p:nvPr/>
        </p:nvSpPr>
        <p:spPr>
          <a:xfrm>
            <a:off x="10782376" y="3105834"/>
            <a:ext cx="1260000" cy="646331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49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Ответ 27"/>
          <p:cNvSpPr txBox="1"/>
          <p:nvPr/>
        </p:nvSpPr>
        <p:spPr>
          <a:xfrm>
            <a:off x="10820506" y="4454484"/>
            <a:ext cx="12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81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Ответ 9"/>
          <p:cNvSpPr txBox="1"/>
          <p:nvPr/>
        </p:nvSpPr>
        <p:spPr>
          <a:xfrm>
            <a:off x="10782376" y="5714484"/>
            <a:ext cx="12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35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67" name="Группа 66"/>
          <p:cNvGrpSpPr/>
          <p:nvPr/>
        </p:nvGrpSpPr>
        <p:grpSpPr>
          <a:xfrm rot="16200000">
            <a:off x="3504240" y="-526222"/>
            <a:ext cx="1260000" cy="2660169"/>
            <a:chOff x="2806671" y="164717"/>
            <a:chExt cx="1260000" cy="2587485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2806671" y="1492202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Скругленный прямоугольник 22"/>
            <p:cNvSpPr/>
            <p:nvPr/>
          </p:nvSpPr>
          <p:spPr>
            <a:xfrm>
              <a:off x="2806671" y="164717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TextBox 6*4"/>
            <p:cNvSpPr txBox="1"/>
            <p:nvPr/>
          </p:nvSpPr>
          <p:spPr>
            <a:xfrm rot="5400000">
              <a:off x="2819131" y="459848"/>
              <a:ext cx="1183084" cy="6644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7 х 7 </a:t>
              </a:r>
              <a:endParaRPr lang="ru-RU" sz="36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54" name="TextBox 24"/>
          <p:cNvSpPr txBox="1"/>
          <p:nvPr/>
        </p:nvSpPr>
        <p:spPr>
          <a:xfrm>
            <a:off x="4252037" y="436422"/>
            <a:ext cx="1216318" cy="646331"/>
          </a:xfrm>
          <a:prstGeom prst="rect">
            <a:avLst/>
          </a:prstGeom>
          <a:solidFill>
            <a:srgbClr val="000000">
              <a:alpha val="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49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69" name="Группа 68"/>
          <p:cNvGrpSpPr/>
          <p:nvPr/>
        </p:nvGrpSpPr>
        <p:grpSpPr>
          <a:xfrm>
            <a:off x="5442829" y="193316"/>
            <a:ext cx="2635107" cy="1260001"/>
            <a:chOff x="4086784" y="1475268"/>
            <a:chExt cx="2635107" cy="1260001"/>
          </a:xfrm>
        </p:grpSpPr>
        <p:sp>
          <p:nvSpPr>
            <p:cNvPr id="27" name="Скругленный прямоугольник 26"/>
            <p:cNvSpPr/>
            <p:nvPr/>
          </p:nvSpPr>
          <p:spPr>
            <a:xfrm rot="16200000">
              <a:off x="4134406" y="1475269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 rot="16200000">
              <a:off x="5461891" y="1475268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8" name="TextBox 3*4"/>
            <p:cNvSpPr txBox="1"/>
            <p:nvPr/>
          </p:nvSpPr>
          <p:spPr>
            <a:xfrm>
              <a:off x="4086784" y="1770784"/>
              <a:ext cx="1260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36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8 х 8</a:t>
              </a:r>
              <a:endParaRPr lang="ru-RU" sz="36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79" name="Группа 78"/>
          <p:cNvGrpSpPr/>
          <p:nvPr/>
        </p:nvGrpSpPr>
        <p:grpSpPr>
          <a:xfrm>
            <a:off x="8136858" y="153471"/>
            <a:ext cx="2587485" cy="1260001"/>
            <a:chOff x="6796781" y="1475267"/>
            <a:chExt cx="2587485" cy="1260001"/>
          </a:xfrm>
        </p:grpSpPr>
        <p:sp>
          <p:nvSpPr>
            <p:cNvPr id="30" name="Скругленный прямоугольник 29"/>
            <p:cNvSpPr/>
            <p:nvPr/>
          </p:nvSpPr>
          <p:spPr>
            <a:xfrm rot="16200000">
              <a:off x="6796781" y="1475268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Скругленный прямоугольник 30"/>
            <p:cNvSpPr/>
            <p:nvPr/>
          </p:nvSpPr>
          <p:spPr>
            <a:xfrm rot="16200000">
              <a:off x="8124266" y="1475267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1" name="TextBox 3*6"/>
            <p:cNvSpPr txBox="1"/>
            <p:nvPr/>
          </p:nvSpPr>
          <p:spPr>
            <a:xfrm>
              <a:off x="6873342" y="1799986"/>
              <a:ext cx="115020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7 х 4</a:t>
              </a:r>
              <a:endParaRPr lang="ru-RU" sz="36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81" name="Группа 80"/>
          <p:cNvGrpSpPr/>
          <p:nvPr/>
        </p:nvGrpSpPr>
        <p:grpSpPr>
          <a:xfrm>
            <a:off x="9453560" y="1475268"/>
            <a:ext cx="1306895" cy="2587485"/>
            <a:chOff x="8159383" y="2819562"/>
            <a:chExt cx="1306895" cy="2587485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8159383" y="2819562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8159383" y="4147047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2" name="TextBox 4х2"/>
            <p:cNvSpPr txBox="1"/>
            <p:nvPr/>
          </p:nvSpPr>
          <p:spPr>
            <a:xfrm>
              <a:off x="8263487" y="3059514"/>
              <a:ext cx="12027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8 х 5</a:t>
              </a:r>
              <a:endParaRPr lang="ru-RU" sz="36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89" name="Группа 88"/>
          <p:cNvGrpSpPr/>
          <p:nvPr/>
        </p:nvGrpSpPr>
        <p:grpSpPr>
          <a:xfrm>
            <a:off x="6812498" y="2818490"/>
            <a:ext cx="2589616" cy="1260000"/>
            <a:chOff x="6790456" y="5457725"/>
            <a:chExt cx="2589616" cy="1260000"/>
          </a:xfrm>
        </p:grpSpPr>
        <p:sp>
          <p:nvSpPr>
            <p:cNvPr id="36" name="Скругленный прямоугольник 35"/>
            <p:cNvSpPr/>
            <p:nvPr/>
          </p:nvSpPr>
          <p:spPr>
            <a:xfrm rot="5400000">
              <a:off x="8117941" y="5457725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Скругленный прямоугольник 36"/>
            <p:cNvSpPr/>
            <p:nvPr/>
          </p:nvSpPr>
          <p:spPr>
            <a:xfrm rot="5400000">
              <a:off x="6790456" y="5457725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3" name="TextBox 3*7"/>
            <p:cNvSpPr txBox="1"/>
            <p:nvPr/>
          </p:nvSpPr>
          <p:spPr>
            <a:xfrm>
              <a:off x="8177281" y="5714483"/>
              <a:ext cx="12027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8 х 3</a:t>
              </a:r>
              <a:endParaRPr lang="ru-RU" sz="36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90" name="Группа 89"/>
          <p:cNvGrpSpPr/>
          <p:nvPr/>
        </p:nvGrpSpPr>
        <p:grpSpPr>
          <a:xfrm>
            <a:off x="5469247" y="4144447"/>
            <a:ext cx="2587485" cy="1260000"/>
            <a:chOff x="5460404" y="4166635"/>
            <a:chExt cx="2587485" cy="1260000"/>
          </a:xfrm>
        </p:grpSpPr>
        <p:sp>
          <p:nvSpPr>
            <p:cNvPr id="39" name="Скругленный прямоугольник 38"/>
            <p:cNvSpPr/>
            <p:nvPr/>
          </p:nvSpPr>
          <p:spPr>
            <a:xfrm rot="5400000">
              <a:off x="6787889" y="4166635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Скругленный прямоугольник 39"/>
            <p:cNvSpPr/>
            <p:nvPr/>
          </p:nvSpPr>
          <p:spPr>
            <a:xfrm rot="5400000">
              <a:off x="5460404" y="4166635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4" name="TextBox 4*8"/>
            <p:cNvSpPr txBox="1"/>
            <p:nvPr/>
          </p:nvSpPr>
          <p:spPr>
            <a:xfrm>
              <a:off x="6831898" y="4403329"/>
              <a:ext cx="12027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7 х 2</a:t>
              </a:r>
              <a:endParaRPr lang="ru-RU" sz="36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91" name="Группа 90"/>
          <p:cNvGrpSpPr/>
          <p:nvPr/>
        </p:nvGrpSpPr>
        <p:grpSpPr>
          <a:xfrm>
            <a:off x="4134406" y="4132892"/>
            <a:ext cx="1266600" cy="2587485"/>
            <a:chOff x="4134406" y="4132892"/>
            <a:chExt cx="1266600" cy="2587485"/>
          </a:xfrm>
        </p:grpSpPr>
        <p:sp>
          <p:nvSpPr>
            <p:cNvPr id="42" name="Скругленный прямоугольник 41"/>
            <p:cNvSpPr/>
            <p:nvPr/>
          </p:nvSpPr>
          <p:spPr>
            <a:xfrm>
              <a:off x="4134406" y="4132892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Скругленный прямоугольник 42"/>
            <p:cNvSpPr/>
            <p:nvPr/>
          </p:nvSpPr>
          <p:spPr>
            <a:xfrm>
              <a:off x="4134406" y="5460377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5" name="TextBox 3*9"/>
            <p:cNvSpPr txBox="1"/>
            <p:nvPr/>
          </p:nvSpPr>
          <p:spPr>
            <a:xfrm>
              <a:off x="4198215" y="4492207"/>
              <a:ext cx="12027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9 х 9</a:t>
              </a:r>
              <a:endParaRPr lang="ru-RU" sz="36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92" name="Группа 91"/>
          <p:cNvGrpSpPr/>
          <p:nvPr/>
        </p:nvGrpSpPr>
        <p:grpSpPr>
          <a:xfrm>
            <a:off x="1466672" y="5476789"/>
            <a:ext cx="2587485" cy="1260000"/>
            <a:chOff x="1480699" y="5457725"/>
            <a:chExt cx="2587485" cy="1260000"/>
          </a:xfrm>
        </p:grpSpPr>
        <p:sp>
          <p:nvSpPr>
            <p:cNvPr id="45" name="Скругленный прямоугольник 44"/>
            <p:cNvSpPr/>
            <p:nvPr/>
          </p:nvSpPr>
          <p:spPr>
            <a:xfrm rot="5400000">
              <a:off x="2808184" y="5457725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 rot="5400000">
              <a:off x="1480699" y="5457725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6" name="TextBox4*4"/>
            <p:cNvSpPr txBox="1"/>
            <p:nvPr/>
          </p:nvSpPr>
          <p:spPr>
            <a:xfrm>
              <a:off x="2832438" y="5764557"/>
              <a:ext cx="12027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7 х 9</a:t>
              </a:r>
              <a:endParaRPr lang="ru-RU" sz="36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93" name="Группа 92"/>
          <p:cNvGrpSpPr/>
          <p:nvPr/>
        </p:nvGrpSpPr>
        <p:grpSpPr>
          <a:xfrm>
            <a:off x="1468498" y="2769010"/>
            <a:ext cx="1293742" cy="2587485"/>
            <a:chOff x="1468498" y="2769010"/>
            <a:chExt cx="1293742" cy="2587485"/>
          </a:xfrm>
        </p:grpSpPr>
        <p:sp>
          <p:nvSpPr>
            <p:cNvPr id="48" name="Скругленный прямоугольник 47"/>
            <p:cNvSpPr/>
            <p:nvPr/>
          </p:nvSpPr>
          <p:spPr>
            <a:xfrm>
              <a:off x="1468498" y="2769010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Скругленный прямоугольник 48"/>
            <p:cNvSpPr/>
            <p:nvPr/>
          </p:nvSpPr>
          <p:spPr>
            <a:xfrm>
              <a:off x="1468498" y="4096495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7" name="TextBox 4*9"/>
            <p:cNvSpPr txBox="1"/>
            <p:nvPr/>
          </p:nvSpPr>
          <p:spPr>
            <a:xfrm>
              <a:off x="1559449" y="4346815"/>
              <a:ext cx="12027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6 х 7</a:t>
              </a:r>
              <a:endParaRPr lang="ru-RU" sz="36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1484785" y="147782"/>
            <a:ext cx="1260000" cy="2587485"/>
            <a:chOff x="1485898" y="130910"/>
            <a:chExt cx="1260000" cy="2587485"/>
          </a:xfrm>
        </p:grpSpPr>
        <p:sp>
          <p:nvSpPr>
            <p:cNvPr id="51" name="Скругленный прямоугольник 50"/>
            <p:cNvSpPr/>
            <p:nvPr/>
          </p:nvSpPr>
          <p:spPr>
            <a:xfrm>
              <a:off x="1485898" y="130910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Скругленный прямоугольник 51"/>
            <p:cNvSpPr/>
            <p:nvPr/>
          </p:nvSpPr>
          <p:spPr>
            <a:xfrm>
              <a:off x="1485898" y="1458395"/>
              <a:ext cx="1260000" cy="126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8" name="TextBox 3*3"/>
            <p:cNvSpPr txBox="1"/>
            <p:nvPr/>
          </p:nvSpPr>
          <p:spPr>
            <a:xfrm>
              <a:off x="1524609" y="1726202"/>
              <a:ext cx="12027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7 х 5</a:t>
              </a:r>
              <a:endParaRPr lang="ru-RU" sz="36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56" name="Прямоугольник 55"/>
          <p:cNvSpPr/>
          <p:nvPr/>
        </p:nvSpPr>
        <p:spPr>
          <a:xfrm>
            <a:off x="148136" y="130910"/>
            <a:ext cx="1260001" cy="1260000"/>
          </a:xfrm>
          <a:prstGeom prst="rect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181192" y="1471514"/>
            <a:ext cx="1260001" cy="1260000"/>
          </a:xfrm>
          <a:prstGeom prst="rect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148135" y="2792339"/>
            <a:ext cx="1260001" cy="1260000"/>
          </a:xfrm>
          <a:prstGeom prst="rect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148135" y="4130238"/>
            <a:ext cx="1260001" cy="1260000"/>
          </a:xfrm>
          <a:prstGeom prst="rect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176228" y="5425061"/>
            <a:ext cx="1260001" cy="1260000"/>
          </a:xfrm>
          <a:prstGeom prst="rect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10782375" y="187681"/>
            <a:ext cx="1260001" cy="1260000"/>
          </a:xfrm>
          <a:prstGeom prst="rect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10815431" y="1528285"/>
            <a:ext cx="1260001" cy="1260000"/>
          </a:xfrm>
          <a:prstGeom prst="rect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10782374" y="4187009"/>
            <a:ext cx="1260001" cy="1260000"/>
          </a:xfrm>
          <a:prstGeom prst="rect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10810467" y="5481832"/>
            <a:ext cx="1260001" cy="1260000"/>
          </a:xfrm>
          <a:prstGeom prst="rect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TextBox 12"/>
          <p:cNvSpPr txBox="1"/>
          <p:nvPr/>
        </p:nvSpPr>
        <p:spPr>
          <a:xfrm>
            <a:off x="6750011" y="517561"/>
            <a:ext cx="12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64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0" name="Текст 18"/>
          <p:cNvSpPr txBox="1"/>
          <p:nvPr/>
        </p:nvSpPr>
        <p:spPr>
          <a:xfrm>
            <a:off x="9421481" y="443403"/>
            <a:ext cx="12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28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2" name="TextBox 8"/>
          <p:cNvSpPr txBox="1"/>
          <p:nvPr/>
        </p:nvSpPr>
        <p:spPr>
          <a:xfrm>
            <a:off x="9482797" y="2988809"/>
            <a:ext cx="12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40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3" name="TextBox 21"/>
          <p:cNvSpPr txBox="1"/>
          <p:nvPr/>
        </p:nvSpPr>
        <p:spPr>
          <a:xfrm>
            <a:off x="6929609" y="3095538"/>
            <a:ext cx="10650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24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390267" y="4409320"/>
            <a:ext cx="12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14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5" name="TextBox 27"/>
          <p:cNvSpPr txBox="1"/>
          <p:nvPr/>
        </p:nvSpPr>
        <p:spPr>
          <a:xfrm>
            <a:off x="4134241" y="5656242"/>
            <a:ext cx="12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81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6" name="TextBox16"/>
          <p:cNvSpPr txBox="1"/>
          <p:nvPr/>
        </p:nvSpPr>
        <p:spPr>
          <a:xfrm>
            <a:off x="1393915" y="5754457"/>
            <a:ext cx="12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63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7" name="TextBox 36"/>
          <p:cNvSpPr txBox="1"/>
          <p:nvPr/>
        </p:nvSpPr>
        <p:spPr>
          <a:xfrm>
            <a:off x="1368414" y="3095539"/>
            <a:ext cx="12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42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8" name="TextBox 9"/>
          <p:cNvSpPr txBox="1"/>
          <p:nvPr/>
        </p:nvSpPr>
        <p:spPr>
          <a:xfrm>
            <a:off x="1425125" y="384416"/>
            <a:ext cx="126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35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66" name="Oval 511">
            <a:extLst>
              <a:ext uri="{FF2B5EF4-FFF2-40B4-BE49-F238E27FC236}">
                <a16:creationId xmlns:a16="http://schemas.microsoft.com/office/drawing/2014/main" id="{B86144A2-63ED-4C7D-B078-E4ABFB429BEF}"/>
              </a:ext>
            </a:extLst>
          </p:cNvPr>
          <p:cNvSpPr/>
          <p:nvPr/>
        </p:nvSpPr>
        <p:spPr>
          <a:xfrm>
            <a:off x="3829140" y="1119743"/>
            <a:ext cx="4532280" cy="453228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" name="Развернутая стрелка 95">
            <a:hlinkClick r:id="rId4" action="ppaction://hlinksldjump"/>
          </p:cNvPr>
          <p:cNvSpPr/>
          <p:nvPr/>
        </p:nvSpPr>
        <p:spPr>
          <a:xfrm flipH="1">
            <a:off x="11125503" y="377615"/>
            <a:ext cx="573741" cy="616654"/>
          </a:xfrm>
          <a:prstGeom prst="uturnArrow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663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remove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remove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remove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remove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remove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remove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16" fill="remove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7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00"/>
                            </p:stCondLst>
                            <p:childTnLst>
                              <p:par>
                                <p:cTn id="12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"/>
                            </p:stCondLst>
                            <p:childTnLst>
                              <p:par>
                                <p:cTn id="12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500"/>
                            </p:stCondLst>
                            <p:childTnLst>
                              <p:par>
                                <p:cTn id="15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000"/>
                            </p:stCondLst>
                            <p:childTnLst>
                              <p:par>
                                <p:cTn id="17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"/>
                            </p:stCondLst>
                            <p:childTnLst>
                              <p:par>
                                <p:cTn id="17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7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0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7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1000"/>
                            </p:stCondLst>
                            <p:childTnLst>
                              <p:par>
                                <p:cTn id="19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7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75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8" fill="hold">
                      <p:stCondLst>
                        <p:cond delay="0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2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2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3" fill="hold">
                      <p:stCondLst>
                        <p:cond delay="0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1000"/>
                            </p:stCondLst>
                            <p:childTnLst>
                              <p:par>
                                <p:cTn id="24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1500"/>
                            </p:stCondLst>
                            <p:childTnLst>
                              <p:par>
                                <p:cTn id="25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7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5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7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5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8" fill="hold">
                      <p:stCondLst>
                        <p:cond delay="0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0" fill="hold">
                            <p:stCondLst>
                              <p:cond delay="1000"/>
                            </p:stCondLst>
                            <p:childTnLst>
                              <p:par>
                                <p:cTn id="27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1500"/>
                            </p:stCondLst>
                            <p:childTnLst>
                              <p:par>
                                <p:cTn id="27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7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7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8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3" fill="hold">
                      <p:stCondLst>
                        <p:cond delay="0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1000"/>
                            </p:stCondLst>
                            <p:childTnLst>
                              <p:par>
                                <p:cTn id="29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5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75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0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8" fill="hold">
                      <p:stCondLst>
                        <p:cond delay="0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>
                            <p:stCondLst>
                              <p:cond delay="1000"/>
                            </p:stCondLst>
                            <p:childTnLst>
                              <p:par>
                                <p:cTn id="3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7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/>
      <p:bldP spid="22" grpId="0"/>
      <p:bldP spid="54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4" grpId="0" animBg="1"/>
      <p:bldP spid="65" grpId="0" animBg="1"/>
      <p:bldP spid="70" grpId="0"/>
      <p:bldP spid="80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66" grpId="0" animBg="1"/>
      <p:bldP spid="66" grpId="1" animBg="1"/>
      <p:bldP spid="66" grpId="2" animBg="1"/>
      <p:bldP spid="66" grpId="3" animBg="1"/>
      <p:bldP spid="66" grpId="4" animBg="1"/>
      <p:bldP spid="66" grpId="5" animBg="1"/>
      <p:bldP spid="66" grpId="6" animBg="1"/>
      <p:bldP spid="66" grpId="7" animBg="1"/>
      <p:bldP spid="66" grpId="8" animBg="1"/>
      <p:bldP spid="9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Рамка 67"/>
          <p:cNvSpPr/>
          <p:nvPr/>
        </p:nvSpPr>
        <p:spPr>
          <a:xfrm>
            <a:off x="0" y="0"/>
            <a:ext cx="12192000" cy="6858000"/>
          </a:xfrm>
          <a:prstGeom prst="frame">
            <a:avLst>
              <a:gd name="adj1" fmla="val 2130"/>
            </a:avLst>
          </a:prstGeom>
          <a:pattFill prst="lgGrid">
            <a:fgClr>
              <a:schemeClr val="accent4">
                <a:lumMod val="5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35466" y="147783"/>
            <a:ext cx="1260000" cy="12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5466" y="1475268"/>
            <a:ext cx="1260000" cy="12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5466" y="2802753"/>
            <a:ext cx="1260000" cy="12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5466" y="4130238"/>
            <a:ext cx="1260000" cy="12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5466" y="5457723"/>
            <a:ext cx="1260000" cy="12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770336" y="175512"/>
            <a:ext cx="1260000" cy="12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770336" y="1502997"/>
            <a:ext cx="1260000" cy="12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770336" y="2830482"/>
            <a:ext cx="1260000" cy="12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770336" y="4157967"/>
            <a:ext cx="1260000" cy="12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0770336" y="5485452"/>
            <a:ext cx="1260000" cy="126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твет 1"/>
          <p:cNvSpPr txBox="1"/>
          <p:nvPr/>
        </p:nvSpPr>
        <p:spPr>
          <a:xfrm>
            <a:off x="135466" y="423840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Ответ  2"/>
          <p:cNvSpPr txBox="1"/>
          <p:nvPr/>
        </p:nvSpPr>
        <p:spPr>
          <a:xfrm>
            <a:off x="135466" y="1751325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2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Ответ 3"/>
          <p:cNvSpPr txBox="1"/>
          <p:nvPr/>
        </p:nvSpPr>
        <p:spPr>
          <a:xfrm>
            <a:off x="135466" y="3078810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3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Ответ 4"/>
          <p:cNvSpPr txBox="1"/>
          <p:nvPr/>
        </p:nvSpPr>
        <p:spPr>
          <a:xfrm>
            <a:off x="135466" y="4406295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4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Ответ 5"/>
          <p:cNvSpPr txBox="1"/>
          <p:nvPr/>
        </p:nvSpPr>
        <p:spPr>
          <a:xfrm>
            <a:off x="135466" y="5801265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5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Ответ6"/>
          <p:cNvSpPr txBox="1"/>
          <p:nvPr/>
        </p:nvSpPr>
        <p:spPr>
          <a:xfrm>
            <a:off x="10770336" y="384084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6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Ответ7"/>
          <p:cNvSpPr txBox="1"/>
          <p:nvPr/>
        </p:nvSpPr>
        <p:spPr>
          <a:xfrm>
            <a:off x="10770336" y="1711569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7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4" name="Ответ 8"/>
          <p:cNvSpPr txBox="1"/>
          <p:nvPr/>
        </p:nvSpPr>
        <p:spPr>
          <a:xfrm>
            <a:off x="10770336" y="3062396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8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Ответ9"/>
          <p:cNvSpPr txBox="1"/>
          <p:nvPr/>
        </p:nvSpPr>
        <p:spPr>
          <a:xfrm>
            <a:off x="10770336" y="4366539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9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6" name="Ответ10"/>
          <p:cNvSpPr txBox="1"/>
          <p:nvPr/>
        </p:nvSpPr>
        <p:spPr>
          <a:xfrm>
            <a:off x="10770336" y="5761509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10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31" name="Группа 6/2"/>
          <p:cNvGrpSpPr/>
          <p:nvPr/>
        </p:nvGrpSpPr>
        <p:grpSpPr>
          <a:xfrm>
            <a:off x="8068340" y="153528"/>
            <a:ext cx="1343195" cy="2587485"/>
            <a:chOff x="5409616" y="147783"/>
            <a:chExt cx="1343195" cy="2587485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Скругленный прямоугольник 27"/>
            <p:cNvSpPr/>
            <p:nvPr/>
          </p:nvSpPr>
          <p:spPr>
            <a:xfrm>
              <a:off x="5492811" y="1475268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"/>
            <p:cNvSpPr txBox="1"/>
            <p:nvPr/>
          </p:nvSpPr>
          <p:spPr>
            <a:xfrm>
              <a:off x="5409616" y="379697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5 : 5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30" name="TextBox 2"/>
          <p:cNvSpPr txBox="1"/>
          <p:nvPr/>
        </p:nvSpPr>
        <p:spPr>
          <a:xfrm>
            <a:off x="8122412" y="1702946"/>
            <a:ext cx="12526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32" name="Группа 6/2"/>
          <p:cNvGrpSpPr/>
          <p:nvPr/>
        </p:nvGrpSpPr>
        <p:grpSpPr>
          <a:xfrm>
            <a:off x="9461290" y="1471618"/>
            <a:ext cx="1267741" cy="2591135"/>
            <a:chOff x="5452901" y="147783"/>
            <a:chExt cx="1267741" cy="2591135"/>
          </a:xfrm>
        </p:grpSpPr>
        <p:sp>
          <p:nvSpPr>
            <p:cNvPr id="33" name="Скругленный прямоугольник 32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Скругленный прямоугольник 33"/>
            <p:cNvSpPr/>
            <p:nvPr/>
          </p:nvSpPr>
          <p:spPr>
            <a:xfrm>
              <a:off x="5460642" y="1478918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TextBox 2"/>
            <p:cNvSpPr txBox="1"/>
            <p:nvPr/>
          </p:nvSpPr>
          <p:spPr>
            <a:xfrm>
              <a:off x="5460642" y="381951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60</a:t>
              </a:r>
              <a:r>
                <a:rPr lang="ru-RU" sz="4000" b="1" dirty="0" smtClean="0">
                  <a:solidFill>
                    <a:schemeClr val="accent3">
                      <a:lumMod val="50000"/>
                    </a:schemeClr>
                  </a:solidFill>
                  <a:latin typeface="Arial Narrow" panose="020B0606020202030204" pitchFamily="34" charset="0"/>
                </a:rPr>
                <a:t> </a:t>
              </a:r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:</a:t>
              </a:r>
              <a:r>
                <a:rPr lang="ru-RU" sz="4000" b="1" dirty="0" smtClean="0">
                  <a:solidFill>
                    <a:schemeClr val="accent3">
                      <a:lumMod val="50000"/>
                    </a:schemeClr>
                  </a:solidFill>
                  <a:latin typeface="Arial Narrow" panose="020B0606020202030204" pitchFamily="34" charset="0"/>
                </a:rPr>
                <a:t> </a:t>
              </a:r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6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36" name="Группа 6/2"/>
          <p:cNvGrpSpPr/>
          <p:nvPr/>
        </p:nvGrpSpPr>
        <p:grpSpPr>
          <a:xfrm>
            <a:off x="9398527" y="4112904"/>
            <a:ext cx="1343195" cy="2587485"/>
            <a:chOff x="5409616" y="147783"/>
            <a:chExt cx="1343195" cy="2587485"/>
          </a:xfrm>
        </p:grpSpPr>
        <p:sp>
          <p:nvSpPr>
            <p:cNvPr id="37" name="Скругленный прямоугольник 36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Скругленный прямоугольник 37"/>
            <p:cNvSpPr/>
            <p:nvPr/>
          </p:nvSpPr>
          <p:spPr>
            <a:xfrm>
              <a:off x="5492811" y="1475268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TextBox 2"/>
            <p:cNvSpPr txBox="1"/>
            <p:nvPr/>
          </p:nvSpPr>
          <p:spPr>
            <a:xfrm>
              <a:off x="5409616" y="379697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18 : 6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40" name="Группа 6/2"/>
          <p:cNvGrpSpPr/>
          <p:nvPr/>
        </p:nvGrpSpPr>
        <p:grpSpPr>
          <a:xfrm rot="5400000">
            <a:off x="7470237" y="4750006"/>
            <a:ext cx="1267741" cy="2633024"/>
            <a:chOff x="5452901" y="105894"/>
            <a:chExt cx="1267741" cy="2633024"/>
          </a:xfrm>
        </p:grpSpPr>
        <p:sp>
          <p:nvSpPr>
            <p:cNvPr id="41" name="Скругленный прямоугольник 40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Скругленный прямоугольник 41"/>
            <p:cNvSpPr/>
            <p:nvPr/>
          </p:nvSpPr>
          <p:spPr>
            <a:xfrm>
              <a:off x="5460642" y="1478918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TextBox 2"/>
            <p:cNvSpPr txBox="1"/>
            <p:nvPr/>
          </p:nvSpPr>
          <p:spPr>
            <a:xfrm rot="16200000">
              <a:off x="5460643" y="381951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45 : 5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44" name="Группа 6/2"/>
          <p:cNvGrpSpPr/>
          <p:nvPr/>
        </p:nvGrpSpPr>
        <p:grpSpPr>
          <a:xfrm rot="10800000">
            <a:off x="4107727" y="2802753"/>
            <a:ext cx="1299910" cy="2587485"/>
            <a:chOff x="5452901" y="147783"/>
            <a:chExt cx="1299910" cy="2587485"/>
          </a:xfrm>
        </p:grpSpPr>
        <p:sp>
          <p:nvSpPr>
            <p:cNvPr id="45" name="Скругленный прямоугольник 44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Скругленный прямоугольник 45"/>
            <p:cNvSpPr/>
            <p:nvPr/>
          </p:nvSpPr>
          <p:spPr>
            <a:xfrm>
              <a:off x="5492811" y="1475268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TextBox 2"/>
            <p:cNvSpPr txBox="1"/>
            <p:nvPr/>
          </p:nvSpPr>
          <p:spPr>
            <a:xfrm rot="10800000">
              <a:off x="5476674" y="375799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10 : 5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48" name="Группа 6/2"/>
          <p:cNvGrpSpPr/>
          <p:nvPr/>
        </p:nvGrpSpPr>
        <p:grpSpPr>
          <a:xfrm rot="5400000">
            <a:off x="4802428" y="4771213"/>
            <a:ext cx="1267741" cy="2633024"/>
            <a:chOff x="5452901" y="105894"/>
            <a:chExt cx="1267741" cy="2633024"/>
          </a:xfrm>
        </p:grpSpPr>
        <p:sp>
          <p:nvSpPr>
            <p:cNvPr id="49" name="Скругленный прямоугольник 48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Скругленный прямоугольник 49"/>
            <p:cNvSpPr/>
            <p:nvPr/>
          </p:nvSpPr>
          <p:spPr>
            <a:xfrm>
              <a:off x="5460642" y="1478918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TextBox 2"/>
            <p:cNvSpPr txBox="1"/>
            <p:nvPr/>
          </p:nvSpPr>
          <p:spPr>
            <a:xfrm rot="16200000">
              <a:off x="5460643" y="381951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24 :6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52" name="Группа 6/2"/>
          <p:cNvGrpSpPr/>
          <p:nvPr/>
        </p:nvGrpSpPr>
        <p:grpSpPr>
          <a:xfrm rot="10800000">
            <a:off x="4084752" y="171006"/>
            <a:ext cx="1343195" cy="2587485"/>
            <a:chOff x="5409616" y="147783"/>
            <a:chExt cx="1343195" cy="2587485"/>
          </a:xfrm>
        </p:grpSpPr>
        <p:sp>
          <p:nvSpPr>
            <p:cNvPr id="53" name="Скругленный прямоугольник 52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Скругленный прямоугольник 53"/>
            <p:cNvSpPr/>
            <p:nvPr/>
          </p:nvSpPr>
          <p:spPr>
            <a:xfrm>
              <a:off x="5492811" y="1475268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TextBox 2"/>
            <p:cNvSpPr txBox="1"/>
            <p:nvPr/>
          </p:nvSpPr>
          <p:spPr>
            <a:xfrm rot="10800000">
              <a:off x="5409616" y="379697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42 : 6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56" name="Группа 6/2"/>
          <p:cNvGrpSpPr/>
          <p:nvPr/>
        </p:nvGrpSpPr>
        <p:grpSpPr>
          <a:xfrm rot="5400000">
            <a:off x="2136983" y="-519377"/>
            <a:ext cx="1267741" cy="2633024"/>
            <a:chOff x="5452901" y="105894"/>
            <a:chExt cx="1267741" cy="2633024"/>
          </a:xfrm>
        </p:grpSpPr>
        <p:sp>
          <p:nvSpPr>
            <p:cNvPr id="57" name="Скругленный прямоугольник 56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Скругленный прямоугольник 57"/>
            <p:cNvSpPr/>
            <p:nvPr/>
          </p:nvSpPr>
          <p:spPr>
            <a:xfrm>
              <a:off x="5460642" y="1478918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TextBox 2"/>
            <p:cNvSpPr txBox="1"/>
            <p:nvPr/>
          </p:nvSpPr>
          <p:spPr>
            <a:xfrm rot="16200000">
              <a:off x="5460643" y="381951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36 : 6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60" name="Группа 6/2"/>
          <p:cNvGrpSpPr/>
          <p:nvPr/>
        </p:nvGrpSpPr>
        <p:grpSpPr>
          <a:xfrm>
            <a:off x="1386062" y="1449267"/>
            <a:ext cx="1343195" cy="2587485"/>
            <a:chOff x="5409616" y="147783"/>
            <a:chExt cx="1343195" cy="2587485"/>
          </a:xfrm>
        </p:grpSpPr>
        <p:sp>
          <p:nvSpPr>
            <p:cNvPr id="61" name="Скругленный прямоугольник 60"/>
            <p:cNvSpPr/>
            <p:nvPr/>
          </p:nvSpPr>
          <p:spPr>
            <a:xfrm>
              <a:off x="5482398" y="147783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Скругленный прямоугольник 61"/>
            <p:cNvSpPr/>
            <p:nvPr/>
          </p:nvSpPr>
          <p:spPr>
            <a:xfrm>
              <a:off x="5492811" y="1475268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TextBox 2"/>
            <p:cNvSpPr txBox="1"/>
            <p:nvPr/>
          </p:nvSpPr>
          <p:spPr>
            <a:xfrm>
              <a:off x="5409616" y="379697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25 : 5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64" name="Группа 6/2"/>
          <p:cNvGrpSpPr/>
          <p:nvPr/>
        </p:nvGrpSpPr>
        <p:grpSpPr>
          <a:xfrm>
            <a:off x="1425661" y="4098123"/>
            <a:ext cx="1343195" cy="2587485"/>
            <a:chOff x="5409616" y="147783"/>
            <a:chExt cx="1343195" cy="2587485"/>
          </a:xfrm>
        </p:grpSpPr>
        <p:sp>
          <p:nvSpPr>
            <p:cNvPr id="65" name="Скругленный прямоугольник 64"/>
            <p:cNvSpPr/>
            <p:nvPr/>
          </p:nvSpPr>
          <p:spPr>
            <a:xfrm>
              <a:off x="5452901" y="147783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Скругленный прямоугольник 65"/>
            <p:cNvSpPr/>
            <p:nvPr/>
          </p:nvSpPr>
          <p:spPr>
            <a:xfrm>
              <a:off x="5492811" y="1475268"/>
              <a:ext cx="1260000" cy="1260000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5715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TextBox 2"/>
            <p:cNvSpPr txBox="1"/>
            <p:nvPr/>
          </p:nvSpPr>
          <p:spPr>
            <a:xfrm>
              <a:off x="5409616" y="379697"/>
              <a:ext cx="1260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4000" b="1" dirty="0" smtClean="0">
                  <a:solidFill>
                    <a:schemeClr val="accent4">
                      <a:lumMod val="50000"/>
                    </a:schemeClr>
                  </a:solidFill>
                  <a:latin typeface="Arial Narrow" panose="020B0606020202030204" pitchFamily="34" charset="0"/>
                </a:rPr>
                <a:t>48 : 6</a:t>
              </a:r>
              <a:endParaRPr lang="ru-RU" sz="4000" b="1" dirty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69" name="TextBox10"/>
          <p:cNvSpPr txBox="1"/>
          <p:nvPr/>
        </p:nvSpPr>
        <p:spPr>
          <a:xfrm>
            <a:off x="9457731" y="3034667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10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0" name="TextBox 3"/>
          <p:cNvSpPr txBox="1"/>
          <p:nvPr/>
        </p:nvSpPr>
        <p:spPr>
          <a:xfrm>
            <a:off x="9468132" y="5729912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3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1" name="TextBox 9"/>
          <p:cNvSpPr txBox="1"/>
          <p:nvPr/>
        </p:nvSpPr>
        <p:spPr>
          <a:xfrm>
            <a:off x="6739856" y="5761509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9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2" name="TextBox 4"/>
          <p:cNvSpPr txBox="1"/>
          <p:nvPr/>
        </p:nvSpPr>
        <p:spPr>
          <a:xfrm>
            <a:off x="4113901" y="5744710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4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3" name="Ответ  2"/>
          <p:cNvSpPr txBox="1"/>
          <p:nvPr/>
        </p:nvSpPr>
        <p:spPr>
          <a:xfrm>
            <a:off x="4113901" y="3122230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2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4" name="TextBox7"/>
          <p:cNvSpPr txBox="1"/>
          <p:nvPr/>
        </p:nvSpPr>
        <p:spPr>
          <a:xfrm>
            <a:off x="4084752" y="423840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7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5" name="TextBox 6"/>
          <p:cNvSpPr txBox="1"/>
          <p:nvPr/>
        </p:nvSpPr>
        <p:spPr>
          <a:xfrm>
            <a:off x="1422666" y="439322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6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6" name="TextBox 5"/>
          <p:cNvSpPr txBox="1"/>
          <p:nvPr/>
        </p:nvSpPr>
        <p:spPr>
          <a:xfrm>
            <a:off x="1456515" y="3026927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5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1408161" y="5754677"/>
            <a:ext cx="12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Arial Narrow" panose="020B0606020202030204" pitchFamily="34" charset="0"/>
              </a:rPr>
              <a:t>8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8526" y="1506757"/>
            <a:ext cx="1250596" cy="1236777"/>
          </a:xfrm>
          <a:prstGeom prst="rect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Прямоугольник 77"/>
          <p:cNvSpPr/>
          <p:nvPr/>
        </p:nvSpPr>
        <p:spPr>
          <a:xfrm>
            <a:off x="109331" y="2833512"/>
            <a:ext cx="1250596" cy="1236777"/>
          </a:xfrm>
          <a:prstGeom prst="rect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150259" y="4181190"/>
            <a:ext cx="1250596" cy="1236777"/>
          </a:xfrm>
          <a:prstGeom prst="rect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185803" y="5521842"/>
            <a:ext cx="1250596" cy="1236777"/>
          </a:xfrm>
          <a:prstGeom prst="rect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10771115" y="171006"/>
            <a:ext cx="1250596" cy="1236777"/>
          </a:xfrm>
          <a:prstGeom prst="rect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10761920" y="1497761"/>
            <a:ext cx="1250596" cy="1236777"/>
          </a:xfrm>
          <a:prstGeom prst="rect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10802848" y="2845439"/>
            <a:ext cx="1250596" cy="1236777"/>
          </a:xfrm>
          <a:prstGeom prst="rect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10838392" y="4186091"/>
            <a:ext cx="1250596" cy="1236777"/>
          </a:xfrm>
          <a:prstGeom prst="rect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Прямоугольник 84"/>
          <p:cNvSpPr/>
          <p:nvPr/>
        </p:nvSpPr>
        <p:spPr>
          <a:xfrm>
            <a:off x="10854745" y="5490231"/>
            <a:ext cx="1250596" cy="1236777"/>
          </a:xfrm>
          <a:prstGeom prst="rect">
            <a:avLst/>
          </a:prstGeom>
          <a:solidFill>
            <a:srgbClr val="FFCD36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Развернутая стрелка 85">
            <a:hlinkClick r:id="rId4" action="ppaction://hlinksldjump"/>
          </p:cNvPr>
          <p:cNvSpPr/>
          <p:nvPr/>
        </p:nvSpPr>
        <p:spPr>
          <a:xfrm flipH="1">
            <a:off x="11165412" y="447064"/>
            <a:ext cx="573741" cy="616654"/>
          </a:xfrm>
          <a:prstGeom prst="uturnArrow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Oval 511">
            <a:extLst>
              <a:ext uri="{FF2B5EF4-FFF2-40B4-BE49-F238E27FC236}">
                <a16:creationId xmlns:a16="http://schemas.microsoft.com/office/drawing/2014/main" id="{B86144A2-63ED-4C7D-B078-E4ABFB429BEF}"/>
              </a:ext>
            </a:extLst>
          </p:cNvPr>
          <p:cNvSpPr/>
          <p:nvPr/>
        </p:nvSpPr>
        <p:spPr>
          <a:xfrm>
            <a:off x="3829140" y="1119743"/>
            <a:ext cx="4532280" cy="4532280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79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500"/>
                            </p:stCondLst>
                            <p:childTnLst>
                              <p:par>
                                <p:cTn id="7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"/>
                            </p:stCondLst>
                            <p:childTnLst>
                              <p:par>
                                <p:cTn id="9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500"/>
                            </p:stCondLst>
                            <p:childTnLst>
                              <p:par>
                                <p:cTn id="1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2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8" fill="hold">
                      <p:stCondLst>
                        <p:cond delay="0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000"/>
                            </p:stCondLst>
                            <p:childTnLst>
                              <p:par>
                                <p:cTn id="14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500"/>
                            </p:stCondLst>
                            <p:childTnLst>
                              <p:par>
                                <p:cTn id="14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5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3" fill="hold">
                      <p:stCondLst>
                        <p:cond delay="0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500"/>
                            </p:stCondLst>
                            <p:childTnLst>
                              <p:par>
                                <p:cTn id="17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7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8" fill="hold">
                      <p:stCondLst>
                        <p:cond delay="0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000"/>
                            </p:stCondLst>
                            <p:childTnLst>
                              <p:par>
                                <p:cTn id="19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1500"/>
                            </p:stCondLst>
                            <p:childTnLst>
                              <p:par>
                                <p:cTn id="19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0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3" fill="hold">
                      <p:stCondLst>
                        <p:cond delay="0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>
                            <p:stCondLst>
                              <p:cond delay="1000"/>
                            </p:stCondLst>
                            <p:childTnLst>
                              <p:par>
                                <p:cTn id="21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2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53" presetClass="exit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1000"/>
                            </p:stCondLst>
                            <p:childTnLst>
                              <p:par>
                                <p:cTn id="2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7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4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5" fill="hold">
                      <p:stCondLst>
                        <p:cond delay="0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53" presetClass="entr" presetSubtype="16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53" presetClass="entr" presetSubtype="16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260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1" fill="hold">
                      <p:stCondLst>
                        <p:cond delay="0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53" presetClass="entr" presetSubtype="16" fill="remove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268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9" fill="hold">
                      <p:stCondLst>
                        <p:cond delay="0"/>
                      </p:stCondLst>
                      <p:childTnLst>
                        <p:par>
                          <p:cTn id="270" fill="hold">
                            <p:stCondLst>
                              <p:cond delay="0"/>
                            </p:stCondLst>
                            <p:childTnLst>
                              <p:par>
                                <p:cTn id="271" presetID="53" presetClass="entr" presetSubtype="16" fill="remove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276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7" fill="hold">
                      <p:stCondLst>
                        <p:cond delay="0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53" presetClass="entr" presetSubtype="16" fill="remove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284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5" fill="hold">
                      <p:stCondLst>
                        <p:cond delay="0"/>
                      </p:stCondLst>
                      <p:childTnLst>
                        <p:par>
                          <p:cTn id="286" fill="hold">
                            <p:stCondLst>
                              <p:cond delay="0"/>
                            </p:stCondLst>
                            <p:childTnLst>
                              <p:par>
                                <p:cTn id="287" presetID="53" presetClass="entr" presetSubtype="16" fill="remove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292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3" fill="hold">
                      <p:stCondLst>
                        <p:cond delay="0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53" presetClass="entr" presetSubtype="16" fill="remove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300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1" fill="hold">
                      <p:stCondLst>
                        <p:cond delay="0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53" presetClass="entr" presetSubtype="16" fill="remove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308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9" fill="hold">
                      <p:stCondLst>
                        <p:cond delay="0"/>
                      </p:stCondLst>
                      <p:childTnLst>
                        <p:par>
                          <p:cTn id="310" fill="hold">
                            <p:stCondLst>
                              <p:cond delay="0"/>
                            </p:stCondLst>
                            <p:childTnLst>
                              <p:par>
                                <p:cTn id="311" presetID="53" presetClass="entr" presetSubtype="16" fill="remove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30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2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7" grpId="1" animBg="1"/>
      <p:bldP spid="87" grpId="2" animBg="1"/>
      <p:bldP spid="87" grpId="3" animBg="1"/>
      <p:bldP spid="87" grpId="4" animBg="1"/>
      <p:bldP spid="87" grpId="5" animBg="1"/>
      <p:bldP spid="87" grpId="6" animBg="1"/>
      <p:bldP spid="87" grpId="7" animBg="1"/>
      <p:bldP spid="87" grpId="8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74" y="71139"/>
            <a:ext cx="10714351" cy="6190036"/>
          </a:xfrm>
          <a:prstGeom prst="rect">
            <a:avLst/>
          </a:prstGeom>
        </p:spPr>
      </p:pic>
      <p:sp>
        <p:nvSpPr>
          <p:cNvPr id="7" name="Развернутая стрелка 6">
            <a:hlinkClick r:id="" action="ppaction://hlinkshowjump?jump=lastslideviewed"/>
          </p:cNvPr>
          <p:cNvSpPr/>
          <p:nvPr/>
        </p:nvSpPr>
        <p:spPr>
          <a:xfrm flipH="1">
            <a:off x="11312781" y="218582"/>
            <a:ext cx="573741" cy="616654"/>
          </a:xfrm>
          <a:prstGeom prst="uturnArrow">
            <a:avLst/>
          </a:prstGeom>
          <a:solidFill>
            <a:schemeClr val="accent4">
              <a:lumMod val="5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s://img-fotki.yandex.ru/get/6826/16969765.241/0_91765_e84f34fc_orig.png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1" y="3453080"/>
            <a:ext cx="1840926" cy="3404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flipH="1">
            <a:off x="1915885" y="1105540"/>
            <a:ext cx="6226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Источники:</a:t>
            </a:r>
            <a:endParaRPr lang="ru-RU" sz="2400" dirty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1915885" y="1567205"/>
            <a:ext cx="88101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Идея игры и шаблон:  </a:t>
            </a:r>
            <a:r>
              <a:rPr lang="en-US" sz="2000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https://powerpointgames.uk/portfolio-items/domino-matching-game-tutorial-template/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 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1915885" y="2369119"/>
            <a:ext cx="857794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Картинки:</a:t>
            </a:r>
          </a:p>
          <a:p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hlinkClick r:id="rId4"/>
              </a:rPr>
              <a:t>https://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hlinkClick r:id="rId4"/>
              </a:rPr>
              <a:t>img-fotki.yandex.ru/get/3906/200418627.d3/0_14ab90_3cd76875_orig.png</a:t>
            </a:r>
            <a:endParaRPr lang="ru-RU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endParaRPr lang="ru-RU" dirty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https://img-fotki.yandex.ru/get/6826/16969765.241/0_91765_e84f34fc_orig.png</a:t>
            </a:r>
            <a:endParaRPr lang="ru-RU" dirty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370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Другая 20">
      <a:dk1>
        <a:srgbClr val="323232"/>
      </a:dk1>
      <a:lt1>
        <a:sysClr val="window" lastClr="FFFFFF"/>
      </a:lt1>
      <a:dk2>
        <a:srgbClr val="000000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21676C"/>
      </a:hlink>
      <a:folHlink>
        <a:srgbClr val="319AA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1807</TotalTime>
  <Words>244</Words>
  <Application>Microsoft Office PowerPoint</Application>
  <PresentationFormat>Широкоэкранный</PresentationFormat>
  <Paragraphs>135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Arial Narrow</vt:lpstr>
      <vt:lpstr>Calibri</vt:lpstr>
      <vt:lpstr>Calibri Light</vt:lpstr>
      <vt:lpstr>ChinaCyr</vt:lpstr>
      <vt:lpstr>Comic Sans MS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Пользователь Windows</cp:lastModifiedBy>
  <cp:revision>135</cp:revision>
  <dcterms:created xsi:type="dcterms:W3CDTF">2020-04-18T08:54:15Z</dcterms:created>
  <dcterms:modified xsi:type="dcterms:W3CDTF">2024-01-07T18:00:09Z</dcterms:modified>
</cp:coreProperties>
</file>