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912" autoAdjust="0"/>
  </p:normalViewPr>
  <p:slideViewPr>
    <p:cSldViewPr>
      <p:cViewPr varScale="1">
        <p:scale>
          <a:sx n="63" d="100"/>
          <a:sy n="63" d="100"/>
        </p:scale>
        <p:origin x="1380" y="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A31D-DE02-43F5-934A-5D6B9BD783B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86916-6F09-4720-A369-80B7A1E74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A31D-DE02-43F5-934A-5D6B9BD783B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86916-6F09-4720-A369-80B7A1E74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A31D-DE02-43F5-934A-5D6B9BD783B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86916-6F09-4720-A369-80B7A1E74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A31D-DE02-43F5-934A-5D6B9BD783B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86916-6F09-4720-A369-80B7A1E74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A31D-DE02-43F5-934A-5D6B9BD783B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86916-6F09-4720-A369-80B7A1E74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A31D-DE02-43F5-934A-5D6B9BD783B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86916-6F09-4720-A369-80B7A1E74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A31D-DE02-43F5-934A-5D6B9BD783B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86916-6F09-4720-A369-80B7A1E74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A31D-DE02-43F5-934A-5D6B9BD783B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86916-6F09-4720-A369-80B7A1E74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A31D-DE02-43F5-934A-5D6B9BD783B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86916-6F09-4720-A369-80B7A1E74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A31D-DE02-43F5-934A-5D6B9BD783B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86916-6F09-4720-A369-80B7A1E74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AA31D-DE02-43F5-934A-5D6B9BD783B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86916-6F09-4720-A369-80B7A1E74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AA31D-DE02-43F5-934A-5D6B9BD783B0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86916-6F09-4720-A369-80B7A1E74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sait.ru/photos/aHR0cHM6Ly93d3cuc3RpaGkucnUvcGljcy8yMDEzLzA1LzE2LzI2OTUuanBn/nebo-i-samol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5819" y="214583"/>
            <a:ext cx="7072362" cy="642883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428604"/>
            <a:ext cx="6643734" cy="5857915"/>
          </a:xfrm>
        </p:spPr>
        <p:txBody>
          <a:bodyPr>
            <a:normAutofit fontScale="90000"/>
          </a:bodyPr>
          <a:lstStyle/>
          <a:p>
            <a:pPr algn="r"/>
            <a:r>
              <a:rPr lang="en-US" sz="2400" dirty="0"/>
              <a:t>Project</a:t>
            </a:r>
            <a:r>
              <a:rPr lang="ru-RU" sz="2400" dirty="0"/>
              <a:t>: «</a:t>
            </a:r>
            <a:r>
              <a:rPr lang="en-US" sz="2400" dirty="0"/>
              <a:t>At an international airport</a:t>
            </a:r>
            <a:r>
              <a:rPr lang="ru-RU" sz="2400" dirty="0"/>
              <a:t>»</a:t>
            </a:r>
            <a:br>
              <a:rPr lang="ru-RU" sz="2400" dirty="0"/>
            </a:br>
            <a:br>
              <a:rPr lang="ru-RU" sz="2400" dirty="0"/>
            </a:br>
            <a:br>
              <a:rPr lang="ru-RU" sz="2400" dirty="0"/>
            </a:br>
            <a:br>
              <a:rPr lang="ru-RU" sz="2400" dirty="0"/>
            </a:br>
            <a:br>
              <a:rPr lang="ru-RU" sz="2400" dirty="0"/>
            </a:br>
            <a:br>
              <a:rPr lang="ru-RU" sz="2400" dirty="0"/>
            </a:br>
            <a:br>
              <a:rPr lang="ru-RU" sz="2400" dirty="0"/>
            </a:br>
            <a:br>
              <a:rPr lang="ru-RU" sz="2400" dirty="0"/>
            </a:br>
            <a:br>
              <a:rPr lang="ru-RU" sz="2400" dirty="0"/>
            </a:br>
            <a:br>
              <a:rPr lang="ru-RU" sz="2400" dirty="0"/>
            </a:br>
            <a:br>
              <a:rPr lang="ru-RU" sz="2400" dirty="0"/>
            </a:br>
            <a:br>
              <a:rPr lang="ru-RU" sz="2400" dirty="0"/>
            </a:br>
            <a:r>
              <a:rPr lang="en-US" sz="2400" dirty="0"/>
              <a:t>                                                      Alina </a:t>
            </a:r>
            <a:r>
              <a:rPr lang="en-US" sz="2400" dirty="0" err="1"/>
              <a:t>Nagovitsyna</a:t>
            </a:r>
            <a:r>
              <a:rPr lang="en-US" sz="2400" dirty="0"/>
              <a:t> 10K</a:t>
            </a:r>
            <a:br>
              <a:rPr lang="en-US" sz="2400" dirty="0"/>
            </a:br>
            <a:r>
              <a:rPr lang="en-US" sz="2400" dirty="0"/>
              <a:t>                                                     Teacher: Marina </a:t>
            </a:r>
            <a:r>
              <a:rPr lang="en-US" sz="2400" dirty="0" err="1"/>
              <a:t>Germanovna</a:t>
            </a:r>
            <a:r>
              <a:rPr lang="en-US" sz="2400" dirty="0"/>
              <a:t>  </a:t>
            </a:r>
            <a:r>
              <a:rPr lang="en-US" sz="2400"/>
              <a:t>Novikova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-642974" y="357166"/>
            <a:ext cx="214314" cy="411005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allpaper-gallery.net/images/cloudy-sky-wallpaper/cloudy-sky-wallpaper-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000108"/>
            <a:ext cx="7858180" cy="560788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-714412" y="274638"/>
            <a:ext cx="9572692" cy="725470"/>
          </a:xfrm>
        </p:spPr>
        <p:txBody>
          <a:bodyPr>
            <a:normAutofit fontScale="90000"/>
          </a:bodyPr>
          <a:lstStyle/>
          <a:p>
            <a:r>
              <a:rPr lang="en-US" dirty="0"/>
              <a:t>My friend got really lucky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>
            <a:off x="785786" y="1600200"/>
            <a:ext cx="742955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/>
              <a:t>My friend spent two week in Turkey with her family. From Turkey </a:t>
            </a:r>
            <a:r>
              <a:rPr lang="en-US" sz="2000" dirty="0" err="1"/>
              <a:t>Vika</a:t>
            </a:r>
            <a:endParaRPr lang="en-US" sz="2000" dirty="0"/>
          </a:p>
          <a:p>
            <a:pPr>
              <a:buNone/>
            </a:pPr>
            <a:r>
              <a:rPr lang="en-US" sz="2000" dirty="0"/>
              <a:t>is going fly straight to the UK where she wants spend a month with</a:t>
            </a:r>
          </a:p>
          <a:p>
            <a:pPr>
              <a:buNone/>
            </a:pPr>
            <a:r>
              <a:rPr lang="en-US" sz="2000" dirty="0"/>
              <a:t>her pen friend. Now she is at the airport of Antalya.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то3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71473" y="500042"/>
            <a:ext cx="7929618" cy="585791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071538" y="0"/>
            <a:ext cx="7143800" cy="571480"/>
          </a:xfrm>
        </p:spPr>
        <p:txBody>
          <a:bodyPr>
            <a:normAutofit fontScale="90000"/>
          </a:bodyPr>
          <a:lstStyle/>
          <a:p>
            <a:r>
              <a:rPr lang="en-US" dirty="0"/>
              <a:t>What should you do?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>
            <a:off x="1000100" y="642918"/>
            <a:ext cx="4714908" cy="2428893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/>
              <a:t>1.Look at the information board</a:t>
            </a:r>
          </a:p>
          <a:p>
            <a:pPr>
              <a:buNone/>
            </a:pPr>
            <a:r>
              <a:rPr lang="en-US" sz="2000" dirty="0"/>
              <a:t>2.Go to the check in desk and check in</a:t>
            </a:r>
          </a:p>
          <a:p>
            <a:pPr>
              <a:buNone/>
            </a:pPr>
            <a:r>
              <a:rPr lang="en-US" sz="2000" dirty="0"/>
              <a:t>3. Weigh your baggage on scales</a:t>
            </a:r>
          </a:p>
          <a:p>
            <a:pPr>
              <a:buNone/>
            </a:pPr>
            <a:r>
              <a:rPr lang="en-US" sz="2000" dirty="0"/>
              <a:t>4.Go to the security check</a:t>
            </a:r>
          </a:p>
          <a:p>
            <a:pPr>
              <a:buNone/>
            </a:pPr>
            <a:r>
              <a:rPr lang="en-US" sz="2000" dirty="0"/>
              <a:t>5.Go to the passport control</a:t>
            </a:r>
          </a:p>
          <a:p>
            <a:pPr>
              <a:buNone/>
            </a:pPr>
            <a:r>
              <a:rPr lang="en-US" sz="2000" dirty="0"/>
              <a:t>6.Go to the departures zone </a:t>
            </a:r>
            <a:endParaRPr lang="ru-RU" sz="2000" dirty="0"/>
          </a:p>
        </p:txBody>
      </p:sp>
      <p:pic>
        <p:nvPicPr>
          <p:cNvPr id="4098" name="Picture 2" descr="https://im0-tub-ru.yandex.net/i?id=62bb899f591bcc83216777a3458534d6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143116"/>
            <a:ext cx="3023384" cy="201559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dream-wallpaper.com/free-wallpaper/travel-wallpaper/tahiti-3-wallpaper/1680x1050/free-wallpaper-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71480"/>
            <a:ext cx="8229657" cy="58579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28792" y="274638"/>
            <a:ext cx="1071570" cy="7969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785795"/>
            <a:ext cx="7215238" cy="15001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/>
              <a:t>She has arrived in the UK. Nobody has met her.</a:t>
            </a:r>
          </a:p>
          <a:p>
            <a:pPr algn="ctr">
              <a:buNone/>
            </a:pPr>
            <a:r>
              <a:rPr lang="en-US" sz="2800" dirty="0"/>
              <a:t> How can she call her friend on the phone?</a:t>
            </a:r>
            <a:endParaRPr lang="ru-RU" sz="2800" dirty="0"/>
          </a:p>
        </p:txBody>
      </p:sp>
      <p:sp>
        <p:nvSpPr>
          <p:cNvPr id="19460" name="AutoShape 4" descr="https://yarreg.ru/.cache/img/photos/objects/800x0-5x3-o-e/telefo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2" name="Picture 6" descr="https://pbs.twimg.com/media/C0SxxDQUcAAelD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3071810"/>
            <a:ext cx="4286280" cy="285752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-857288" y="274638"/>
            <a:ext cx="857288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>
            <a:off x="-785850" y="1600200"/>
            <a:ext cx="500066" cy="4525963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" name="Рисунок 3" descr="фото5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14348" y="642918"/>
            <a:ext cx="7429552" cy="5715040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-428660" y="214290"/>
            <a:ext cx="142876" cy="5000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>
            <a:off x="-785850" y="1600200"/>
            <a:ext cx="785850" cy="4525963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" name="Рисунок 3" descr="фото6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42910" y="500042"/>
            <a:ext cx="8001055" cy="5786478"/>
          </a:xfrm>
          <a:prstGeom prst="rect">
            <a:avLst/>
          </a:prstGeom>
        </p:spPr>
      </p:pic>
      <p:pic>
        <p:nvPicPr>
          <p:cNvPr id="16386" name="Picture 2" descr="http://foto.awd.ru/data/media/5/hanoi5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4714884"/>
            <a:ext cx="2903596" cy="1962831"/>
          </a:xfrm>
          <a:prstGeom prst="rect">
            <a:avLst/>
          </a:prstGeom>
          <a:noFill/>
        </p:spPr>
      </p:pic>
      <p:pic>
        <p:nvPicPr>
          <p:cNvPr id="16388" name="Picture 4" descr="http://ruwest.ru/upload/iblock/23e/23e15401318b70162877ca964a1644dc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4786322"/>
            <a:ext cx="2714644" cy="1809763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ugranow.ru/wp-content/uploads/2016/05/635858826988467496-722817279_airplane-flight-sunset-2560x14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8143932" cy="60007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857256"/>
          </a:xfrm>
        </p:spPr>
        <p:txBody>
          <a:bodyPr>
            <a:normAutofit/>
          </a:bodyPr>
          <a:lstStyle/>
          <a:p>
            <a:r>
              <a:rPr lang="en-US" dirty="0"/>
              <a:t>Thank you for your attention!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>
            <a:off x="-928726" y="1600200"/>
            <a:ext cx="142876" cy="4525963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heel spokes="1"/>
  </p:transition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158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Project: «At an international airport»                                                                  Alina Nagovitsyna 10K                                                      Teacher: Marina Germanovna  Novikova </vt:lpstr>
      <vt:lpstr>My friend got really lucky</vt:lpstr>
      <vt:lpstr>What should you do?</vt:lpstr>
      <vt:lpstr>Презентация PowerPoint</vt:lpstr>
      <vt:lpstr>Презентация PowerPoint</vt:lpstr>
      <vt:lpstr>Презентация PowerPoint</vt:lpstr>
      <vt:lpstr>Thank you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Пользователь</cp:lastModifiedBy>
  <cp:revision>31</cp:revision>
  <dcterms:created xsi:type="dcterms:W3CDTF">2017-10-17T14:36:58Z</dcterms:created>
  <dcterms:modified xsi:type="dcterms:W3CDTF">2024-01-07T18:17:24Z</dcterms:modified>
</cp:coreProperties>
</file>