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58" r:id="rId6"/>
    <p:sldId id="259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104" y="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4936"/>
            <a:ext cx="9181107" cy="6862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899592" y="518815"/>
            <a:ext cx="7772400" cy="1470025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Игрушка на ёлку из ниток</a:t>
            </a:r>
            <a:br>
              <a:rPr lang="ru-RU" sz="4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«Шапочка»</a:t>
            </a:r>
            <a:endParaRPr lang="ru-RU" sz="48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0183" y="1988840"/>
            <a:ext cx="5900737" cy="4303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09156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4936"/>
            <a:ext cx="9181107" cy="6862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75752" y="243347"/>
            <a:ext cx="8229600" cy="114300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Нам понадобится </a:t>
            </a:r>
            <a:endParaRPr lang="ru-RU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00808"/>
            <a:ext cx="3954016" cy="238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Нитки, клубки, вязание. Умеете ли вы мотать клубки правильно? | С´Оль  ромашкового поля | Дзен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426531"/>
            <a:ext cx="3888432" cy="2582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2072" y="1526278"/>
            <a:ext cx="1784284" cy="1784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9599" y="1410308"/>
            <a:ext cx="2016224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4149080"/>
            <a:ext cx="1540718" cy="1746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02995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4936"/>
            <a:ext cx="9181107" cy="6862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Отрезаем от втулки кольцо высотой 1 см 5мм</a:t>
            </a:r>
            <a:endParaRPr lang="ru-RU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53371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4936"/>
            <a:ext cx="9181107" cy="6862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Приготовьте для работы отрезки пряжи 30см -35 см (35-45 отрезков)</a:t>
            </a:r>
            <a:endParaRPr lang="ru-RU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4982" y="1484784"/>
            <a:ext cx="5311140" cy="4526679"/>
          </a:xfrm>
        </p:spPr>
      </p:pic>
    </p:spTree>
    <p:extLst>
      <p:ext uri="{BB962C8B-B14F-4D97-AF65-F5344CB8AC3E}">
        <p14:creationId xmlns:p14="http://schemas.microsoft.com/office/powerpoint/2010/main" val="31920283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4936"/>
            <a:ext cx="9181107" cy="6862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872208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Сложить отрезок пряжи пополам, продеть в кольцо и зафиксировать.  </a:t>
            </a:r>
            <a:endParaRPr lang="ru-RU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132856"/>
            <a:ext cx="3744416" cy="3744416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2132856"/>
            <a:ext cx="3711474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7862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4936"/>
            <a:ext cx="9181107" cy="6862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Заполни таким </a:t>
            </a:r>
            <a:br>
              <a:rPr lang="ru-RU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образом всё кольцо.</a:t>
            </a:r>
            <a:endParaRPr lang="ru-RU" sz="40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1654" y="1628800"/>
            <a:ext cx="4337796" cy="4363238"/>
          </a:xfrm>
        </p:spPr>
      </p:pic>
    </p:spTree>
    <p:extLst>
      <p:ext uri="{BB962C8B-B14F-4D97-AF65-F5344CB8AC3E}">
        <p14:creationId xmlns:p14="http://schemas.microsoft.com/office/powerpoint/2010/main" val="42683353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107" y="-4936"/>
            <a:ext cx="9181107" cy="6862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498" y="548680"/>
            <a:ext cx="8229600" cy="114300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Выверни пучок пряжи </a:t>
            </a:r>
            <a:b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внутрь в кольцо.</a:t>
            </a:r>
            <a:endParaRPr lang="ru-RU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2132856"/>
            <a:ext cx="3897423" cy="380929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021" y="1844824"/>
            <a:ext cx="3816425" cy="3831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6990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4936"/>
            <a:ext cx="9181107" cy="6862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368152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Перевяжи пучок примерно отступив 2 см. Подрежь концы ниток, чтобы получился аккуратный помпон.  </a:t>
            </a:r>
            <a:endParaRPr lang="ru-RU" sz="3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556792"/>
            <a:ext cx="4732116" cy="4477515"/>
          </a:xfrm>
        </p:spPr>
      </p:pic>
    </p:spTree>
    <p:extLst>
      <p:ext uri="{BB962C8B-B14F-4D97-AF65-F5344CB8AC3E}">
        <p14:creationId xmlns:p14="http://schemas.microsoft.com/office/powerpoint/2010/main" val="13226990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4936"/>
            <a:ext cx="9181107" cy="6862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34068" y="44624"/>
            <a:ext cx="8712968" cy="1728192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Наполните шапку отрезанными концами ниток. Придайте форму шапочке. Сделайте петельку игрушке. </a:t>
            </a:r>
            <a:endParaRPr lang="ru-RU" sz="3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2240" y="1813942"/>
            <a:ext cx="5616624" cy="4578677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32269905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74</Words>
  <Application>Microsoft Office PowerPoint</Application>
  <PresentationFormat>Экран (4:3)</PresentationFormat>
  <Paragraphs>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Игрушка на ёлку из ниток «Шапочка»</vt:lpstr>
      <vt:lpstr>Нам понадобится </vt:lpstr>
      <vt:lpstr>Отрезаем от втулки кольцо высотой 1 см 5мм</vt:lpstr>
      <vt:lpstr>Приготовьте для работы отрезки пряжи 30см -35 см (35-45 отрезков)</vt:lpstr>
      <vt:lpstr>Сложить отрезок пряжи пополам, продеть в кольцо и зафиксировать.  </vt:lpstr>
      <vt:lpstr>Заполни таким  образом всё кольцо.</vt:lpstr>
      <vt:lpstr>Выверни пучок пряжи  внутрь в кольцо.</vt:lpstr>
      <vt:lpstr>Перевяжи пучок примерно отступив 2 см. Подрежь концы ниток, чтобы получился аккуратный помпон.  </vt:lpstr>
      <vt:lpstr>Наполните шапку отрезанными концами ниток. Придайте форму шапочке. Сделайте петельку игрушке.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Игрушка на ёлку из ниток «Шапочка»</dc:title>
  <cp:lastModifiedBy>admin</cp:lastModifiedBy>
  <cp:revision>4</cp:revision>
  <dcterms:modified xsi:type="dcterms:W3CDTF">2023-12-25T19:00:04Z</dcterms:modified>
</cp:coreProperties>
</file>