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sldIdLst>
    <p:sldId id="258" r:id="rId2"/>
    <p:sldId id="262" r:id="rId3"/>
    <p:sldId id="265" r:id="rId4"/>
    <p:sldId id="257" r:id="rId5"/>
    <p:sldId id="261" r:id="rId6"/>
    <p:sldId id="260" r:id="rId7"/>
    <p:sldId id="263" r:id="rId8"/>
    <p:sldId id="25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B9C43-309D-47E4-99AD-7E57B027CF47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6AA3C-95F1-4EEA-A7D8-67D86F2299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6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05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015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05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423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30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28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793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64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873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680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30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D67D2-ABAF-4FA8-B4B3-9523F8D4C67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15AE6-B0E5-4FF5-883E-D1AD9928E7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9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18" Type="http://schemas.openxmlformats.org/officeDocument/2006/relationships/image" Target="../media/image8.png"/><Relationship Id="rId3" Type="http://schemas.openxmlformats.org/officeDocument/2006/relationships/slide" Target="slide4.xml"/><Relationship Id="rId7" Type="http://schemas.openxmlformats.org/officeDocument/2006/relationships/slide" Target="slide5.xml"/><Relationship Id="rId12" Type="http://schemas.openxmlformats.org/officeDocument/2006/relationships/slide" Target="slide8.xml"/><Relationship Id="rId17" Type="http://schemas.openxmlformats.org/officeDocument/2006/relationships/slide" Target="slide2.xml"/><Relationship Id="rId2" Type="http://schemas.openxmlformats.org/officeDocument/2006/relationships/image" Target="../media/image1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slide" Target="slide6.xml"/><Relationship Id="rId15" Type="http://schemas.openxmlformats.org/officeDocument/2006/relationships/slide" Target="slide3.xml"/><Relationship Id="rId10" Type="http://schemas.openxmlformats.org/officeDocument/2006/relationships/slide" Target="slide7.xml"/><Relationship Id="rId19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microsoft.com/office/2007/relationships/hdphoto" Target="../media/hdphoto1.wdp"/><Relationship Id="rId1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8.png"/><Relationship Id="rId7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23.png"/><Relationship Id="rId7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7.wdp"/><Relationship Id="rId4" Type="http://schemas.openxmlformats.org/officeDocument/2006/relationships/image" Target="../media/image24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7.png"/><Relationship Id="rId4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0624"/>
            <a:ext cx="12192000" cy="6858001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5225" y="4373160"/>
            <a:ext cx="2994359" cy="2253421"/>
          </a:xfrm>
          <a:prstGeom prst="rect">
            <a:avLst/>
          </a:prstGeom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2794088"/>
            <a:ext cx="2383063" cy="2383063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50758" l="4153" r="42623"/>
                    </a14:imgEffect>
                  </a14:imgLayer>
                </a14:imgProps>
              </a:ext>
            </a:extLst>
          </a:blip>
          <a:srcRect l="4102" t="-2" r="56010" b="49243"/>
          <a:stretch/>
        </p:blipFill>
        <p:spPr>
          <a:xfrm rot="2169518">
            <a:off x="5415434" y="1656223"/>
            <a:ext cx="3003314" cy="2915719"/>
          </a:xfrm>
          <a:prstGeom prst="rect">
            <a:avLst/>
          </a:prstGeom>
        </p:spPr>
      </p:pic>
      <p:pic>
        <p:nvPicPr>
          <p:cNvPr id="10" name="Рисунок 9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529" b="92799" l="3415" r="30738"/>
                    </a14:imgEffect>
                  </a14:imgLayer>
                </a14:imgProps>
              </a:ext>
            </a:extLst>
          </a:blip>
          <a:srcRect t="62120" r="65846" b="3792"/>
          <a:stretch/>
        </p:blipFill>
        <p:spPr>
          <a:xfrm>
            <a:off x="7505563" y="3012788"/>
            <a:ext cx="2466099" cy="1775366"/>
          </a:xfrm>
          <a:prstGeom prst="rect">
            <a:avLst/>
          </a:prstGeom>
        </p:spPr>
      </p:pic>
      <p:pic>
        <p:nvPicPr>
          <p:cNvPr id="12" name="Рисунок 11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7050" b="94705" l="31257" r="62295"/>
                    </a14:imgEffect>
                  </a14:imgLayer>
                </a14:imgProps>
              </a:ext>
            </a:extLst>
          </a:blip>
          <a:srcRect l="31685" t="47412" r="37444"/>
          <a:stretch/>
        </p:blipFill>
        <p:spPr>
          <a:xfrm rot="564885" flipH="1">
            <a:off x="2421787" y="4712973"/>
            <a:ext cx="1942949" cy="2270395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320182" y="-112448"/>
            <a:ext cx="89762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Домашние животные</a:t>
            </a:r>
            <a:endParaRPr lang="ru-RU" sz="5400" b="1" cap="none" spc="0" dirty="0">
              <a:ln w="12700" cmpd="sng">
                <a:solidFill>
                  <a:srgbClr val="C00000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4" name="Рисунок 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34095" y="2733768"/>
            <a:ext cx="1176656" cy="1150024"/>
          </a:xfrm>
          <a:prstGeom prst="rect">
            <a:avLst/>
          </a:prstGeom>
        </p:spPr>
      </p:pic>
      <p:pic>
        <p:nvPicPr>
          <p:cNvPr id="11" name="Рисунок 10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852" l="256" r="994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02325" y="4947557"/>
            <a:ext cx="1465564" cy="202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21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05" y="139923"/>
            <a:ext cx="11784589" cy="65781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3750129" cy="91938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Собака, пес, щенок.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4736737"/>
            <a:ext cx="10515600" cy="17192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Собака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первое животное, которое приручил человек. Собакой называют и самцов, и самок этого животного. Самца еще можно назвать псом. У собак очень хорошее обоняние и слух.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Детёныша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собаки называют щенком, а много детёнышей – это щенки. Громким лаем собаки предупреждают хозяина об опасности или о появлении незнакомого человека. Кроме лая собаки издают еще много разных звуков: рычат, ворчат, скулят, воют. Собаки помогают человеку во всём. Люди очень ценят собак за верность и преданность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6527" y="365126"/>
            <a:ext cx="2768191" cy="15500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3090" l="15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836182" y="824819"/>
            <a:ext cx="3504293" cy="3651474"/>
          </a:xfrm>
          <a:prstGeom prst="rect">
            <a:avLst/>
          </a:prstGeom>
        </p:spPr>
      </p:pic>
      <p:pic>
        <p:nvPicPr>
          <p:cNvPr id="17" name="Рисунок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0993" y="365126"/>
            <a:ext cx="3206397" cy="441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57" y="139923"/>
            <a:ext cx="11790686" cy="65781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Кошка, кот, котенок.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flipH="1">
            <a:off x="4351998" y="1498094"/>
            <a:ext cx="2963202" cy="28942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7" b="98333" l="556" r="9188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6700" y="2040671"/>
            <a:ext cx="4041323" cy="26942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-783" r="783" b="17196"/>
          <a:stretch/>
        </p:blipFill>
        <p:spPr>
          <a:xfrm>
            <a:off x="6993208" y="2587678"/>
            <a:ext cx="1786983" cy="1764285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9674" y="297572"/>
            <a:ext cx="2795374" cy="1637644"/>
          </a:xfrm>
          <a:prstGeom prst="rect">
            <a:avLst/>
          </a:prstGeom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838200" y="4840341"/>
            <a:ext cx="10515600" cy="16421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Слово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кошка означает самку этого животного. Самца называют котом. Кошка очень ласковая и заботливая мама. Она часами вылизывает своих котят и играет с ними.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Детёныш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 – котёнок, а много детёнышей – котята. Кошки очень чистоплотные животные. Они умываются, вылизывая свою шерсть, не меньше десяти раз в день. Чистота тела необходима при охоте – чистюля-кошка не издает запаха, поэтому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мышка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её учуять. Звуки, которые издаёт кошка 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мяуканье, урчание.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93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940"/>
            <a:ext cx="11784589" cy="6578154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Корова, бык, теленок.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634494" y="4434142"/>
            <a:ext cx="10515600" cy="20411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Домашние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коровы – крупный рогатый скот. Самца называют – бык, самку – корова. Коров разводят, в основном ради молока. Коровы – животные умные и ласковые, они ценят внимание и заботу человека. У быков и коров по бокам головы растут рога: средней длины, почти ровные, направленные вверх и вперёд. Корова без рогов – комола. Коров содержат в коровнике или хлеву.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Детёныша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телёнок или бычок, тёлочка. Нескольких детёнышей называют – телятами. В тёплое время года коровы целый день проводят на пастбищах. Из коровьего молока делают молочные продукты: творог, йогурт, сыр, кефир, ряженку и многое другое.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00" l="0" r="9937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94215" y="2230791"/>
            <a:ext cx="1533525" cy="1905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4788" y="1505092"/>
            <a:ext cx="3389425" cy="2553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69079" y="1477607"/>
            <a:ext cx="4035709" cy="2630699"/>
          </a:xfrm>
          <a:prstGeom prst="rect">
            <a:avLst/>
          </a:prstGeom>
        </p:spPr>
      </p:pic>
      <p:pic>
        <p:nvPicPr>
          <p:cNvPr id="2" name="Рисунок 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21209" y="411333"/>
            <a:ext cx="2532591" cy="148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5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05" y="139923"/>
            <a:ext cx="11784589" cy="65781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1161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Лошади - кобыла,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конь, жеребенок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199" y="4485615"/>
            <a:ext cx="10515600" cy="20403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Самца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лошади называют – жеребец, конь. Самку – кобыла. Лошадей еще называют – кони. Живут лошади в специальных помещениях – конюшнях. У каждой лошади в конюшне есть своё место – стойло. Кормят лошадей овсом, ячменем, сеном. Общаются лошади при помощи ржания и фырканья.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Детёныша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жеребёнок. Если детёнышей несколько – жеребята. Лошадей используют при обработке земли, для перевозки грузов, для верховой езды, в спортивных состязаниях. От лошадей получают молоко, мясо, щетину. У лошадей очень хорошая память, тонкое обоняние, исключительно острый слух.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871" y="1490560"/>
            <a:ext cx="3128701" cy="2607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355737" y="385722"/>
            <a:ext cx="4353235" cy="4133446"/>
          </a:xfrm>
          <a:prstGeom prst="rect">
            <a:avLst/>
          </a:prstGeom>
        </p:spPr>
      </p:pic>
      <p:pic>
        <p:nvPicPr>
          <p:cNvPr id="3" name="Рисунок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8572" y="365125"/>
            <a:ext cx="2742475" cy="160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9" y="139923"/>
            <a:ext cx="11784589" cy="65781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637" y="648255"/>
            <a:ext cx="3974249" cy="39742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9886" y="365125"/>
            <a:ext cx="4103914" cy="13255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Коза, козел, козленок.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573" y="5015744"/>
            <a:ext cx="10515600" cy="14743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Козёл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название самца, коза, козочка – название самки. Коза – очень заботливая мама. И у козы, и у козла на голове есть близко посаженные друг к другу рога. Они идут ровно вверх, а затем загибаются назад. У большинства козлов и у некоторых коз есть небольшая бородка. Козы не любят одиночества.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Детёныш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козлёнок, а если детёнышей несколько, то – козлята. Живут козы в специальном сарайчике – хлеву. Козы очень чистоплотны. Козы издают протяжные высокие звуки: «м-э-э-э»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847" l="0" r="69400"/>
                    </a14:imgEffect>
                  </a14:imgLayer>
                </a14:imgProps>
              </a:ext>
            </a:extLst>
          </a:blip>
          <a:srcRect r="30800" b="10045"/>
          <a:stretch/>
        </p:blipFill>
        <p:spPr>
          <a:xfrm flipH="1">
            <a:off x="8164286" y="1761829"/>
            <a:ext cx="2486606" cy="2860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732" b="90962" l="63700" r="100000"/>
                    </a14:imgEffect>
                  </a14:imgLayer>
                </a14:imgProps>
              </a:ext>
            </a:extLst>
          </a:blip>
          <a:srcRect l="63425" t="36979" b="9693"/>
          <a:stretch/>
        </p:blipFill>
        <p:spPr>
          <a:xfrm>
            <a:off x="7109884" y="2709024"/>
            <a:ext cx="1544266" cy="1993605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620" y="365126"/>
            <a:ext cx="2687018" cy="157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05" y="139923"/>
            <a:ext cx="11784589" cy="65781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Свинья,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кабан,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поросенок.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762979"/>
            <a:ext cx="10515600" cy="17570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Домашние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свиньи произошли от диких кабанов.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свиней слабое зрение, но очень острый слух и тонкое обоняние. Самца свиньи называю кабан, хряк, боров. Самку – свинья, свиноматка. У свиней вытянутая голова с необычным носом – рылом. Рыло хорошо приспособлено для разрыхления земли.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Детёныш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свиньи называется поросёнок, а если их много – поросята. Свиньи очень любят раскапывать землю в поисках съедобных корешков. Свиней содержат в специальном хлеву – свинарнике. Свиней разводят ради мяса, сала, кожи, щетины. Домашние свиньи всеядные животные. Общаются свиньи с помощью хрюканья.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073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8261" y="1942327"/>
            <a:ext cx="3386546" cy="25690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3792" y="1379602"/>
            <a:ext cx="4399656" cy="3161235"/>
          </a:xfrm>
          <a:prstGeom prst="rect">
            <a:avLst/>
          </a:prstGeom>
        </p:spPr>
      </p:pic>
      <p:pic>
        <p:nvPicPr>
          <p:cNvPr id="4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4807" y="370627"/>
            <a:ext cx="2790255" cy="163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9294" y="166909"/>
            <a:ext cx="11761694" cy="655661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Домашние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овцы произошли от диких горных баранов (муфлонов и архаров). У домашних овец слабое зрение, они пугливые и беспомощные, но очень чуткие и легко приручаются. Важная особенность овец в том, что они легко приспосабливаются к различным условиям Благодаря густой шерсти овцы хорошо переносят и холод.</a:t>
            </a:r>
          </a:p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Самца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овцы называют – баран. У него большие, закрученные в спираль рога. Самку – овца, у нее рогов не бывает. Детёныш – ягнёнок. Если детёнышей несколько – ягнята. Овцы живут группой – отарой и плохо переносят одиночество. Здание, где содержат овец, называется – кошара. Кормят овец травой и сеном. Звуки, которые издают овцы, называются блеяние. Люди разводят овец в основном ради шерсти.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6000" l="8313" r="926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3642" y="1027906"/>
            <a:ext cx="6321140" cy="3555640"/>
          </a:xfrm>
          <a:prstGeom prst="rect">
            <a:avLst/>
          </a:prstGeom>
        </p:spPr>
      </p:pic>
      <p:pic>
        <p:nvPicPr>
          <p:cNvPr id="11" name="Объект 10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01" y="732739"/>
            <a:ext cx="2456428" cy="1381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Заголовок 5"/>
          <p:cNvSpPr>
            <a:spLocks noGrp="1"/>
          </p:cNvSpPr>
          <p:nvPr>
            <p:ph type="title"/>
          </p:nvPr>
        </p:nvSpPr>
        <p:spPr>
          <a:xfrm>
            <a:off x="4863706" y="365125"/>
            <a:ext cx="6490094" cy="13255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Овца, баран, ягненок..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2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233</TotalTime>
  <Words>784</Words>
  <Application>Microsoft Office PowerPoint</Application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Собака, пес, щенок.</vt:lpstr>
      <vt:lpstr>Кошка, кот, котенок.</vt:lpstr>
      <vt:lpstr>Корова, бык, теленок. </vt:lpstr>
      <vt:lpstr>Лошади - кобыла, конь, жеребенок</vt:lpstr>
      <vt:lpstr>Коза, козел, козленок.</vt:lpstr>
      <vt:lpstr>Свинья, кабан, поросенок.</vt:lpstr>
      <vt:lpstr>Овца, баран, ягненок..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Кононенко</dc:creator>
  <cp:lastModifiedBy>Евгений Кононенко</cp:lastModifiedBy>
  <cp:revision>25</cp:revision>
  <dcterms:created xsi:type="dcterms:W3CDTF">2024-01-06T15:51:10Z</dcterms:created>
  <dcterms:modified xsi:type="dcterms:W3CDTF">2024-01-07T15:48:15Z</dcterms:modified>
</cp:coreProperties>
</file>