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74990-6423-4D7B-8DDB-184D2B961F58}" type="datetimeFigureOut">
              <a:rPr lang="ru-RU" smtClean="0"/>
              <a:pPr/>
              <a:t>23.11.2011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70996-1A25-4081-A49D-C8C32EAC66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6" name="Содержимое 5" descr="Даша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3" y="1600201"/>
            <a:ext cx="6034617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3" y="1600201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3" y="1600201"/>
            <a:ext cx="6034617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3" y="1600201"/>
            <a:ext cx="6034617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3" y="1600201"/>
            <a:ext cx="6034617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6074" y="1428737"/>
            <a:ext cx="6263236" cy="469742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285860"/>
            <a:ext cx="4286280" cy="531178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428736"/>
            <a:ext cx="4786346" cy="507209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Узнайте сказку</a:t>
            </a:r>
            <a:endParaRPr lang="ru-RU" dirty="0"/>
          </a:p>
        </p:txBody>
      </p:sp>
      <p:pic>
        <p:nvPicPr>
          <p:cNvPr id="4" name="Содержимое 3" descr="Даша 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214422"/>
            <a:ext cx="4286280" cy="491174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Узнайте сказку</vt:lpstr>
      <vt:lpstr>Узнайте сказку</vt:lpstr>
      <vt:lpstr>Узнайте сказку</vt:lpstr>
      <vt:lpstr>Узнайте сказку</vt:lpstr>
      <vt:lpstr>Узнайте сказку</vt:lpstr>
      <vt:lpstr>Узнайте сказку</vt:lpstr>
      <vt:lpstr>Узнайте сказку</vt:lpstr>
      <vt:lpstr>Узнайте сказку</vt:lpstr>
      <vt:lpstr>Узнайте сказку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Узнайте сказку</dc:title>
  <dc:creator>User</dc:creator>
  <cp:lastModifiedBy>User</cp:lastModifiedBy>
  <cp:revision>4</cp:revision>
  <dcterms:created xsi:type="dcterms:W3CDTF">2011-11-23T16:25:25Z</dcterms:created>
  <dcterms:modified xsi:type="dcterms:W3CDTF">2011-11-23T16:58:28Z</dcterms:modified>
</cp:coreProperties>
</file>