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70" r:id="rId3"/>
    <p:sldId id="268" r:id="rId4"/>
    <p:sldId id="257" r:id="rId5"/>
    <p:sldId id="269" r:id="rId6"/>
    <p:sldId id="258" r:id="rId7"/>
    <p:sldId id="259" r:id="rId8"/>
    <p:sldId id="263" r:id="rId9"/>
    <p:sldId id="262" r:id="rId10"/>
    <p:sldId id="261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18" Type="http://schemas.openxmlformats.org/officeDocument/2006/relationships/image" Target="../media/image3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17" Type="http://schemas.openxmlformats.org/officeDocument/2006/relationships/image" Target="../media/image36.jpeg"/><Relationship Id="rId2" Type="http://schemas.openxmlformats.org/officeDocument/2006/relationships/image" Target="../media/image21.jpeg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18" Type="http://schemas.openxmlformats.org/officeDocument/2006/relationships/image" Target="../media/image54.jpeg"/><Relationship Id="rId26" Type="http://schemas.openxmlformats.org/officeDocument/2006/relationships/image" Target="../media/image62.jpeg"/><Relationship Id="rId3" Type="http://schemas.openxmlformats.org/officeDocument/2006/relationships/image" Target="../media/image39.jpeg"/><Relationship Id="rId21" Type="http://schemas.openxmlformats.org/officeDocument/2006/relationships/image" Target="../media/image57.pn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png"/><Relationship Id="rId25" Type="http://schemas.openxmlformats.org/officeDocument/2006/relationships/image" Target="../media/image61.jpeg"/><Relationship Id="rId2" Type="http://schemas.openxmlformats.org/officeDocument/2006/relationships/image" Target="../media/image38.jpeg"/><Relationship Id="rId16" Type="http://schemas.openxmlformats.org/officeDocument/2006/relationships/image" Target="../media/image52.jpeg"/><Relationship Id="rId20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png"/><Relationship Id="rId24" Type="http://schemas.openxmlformats.org/officeDocument/2006/relationships/image" Target="../media/image60.jpeg"/><Relationship Id="rId5" Type="http://schemas.openxmlformats.org/officeDocument/2006/relationships/image" Target="../media/image41.jpe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28" Type="http://schemas.openxmlformats.org/officeDocument/2006/relationships/image" Target="../media/image64.jpe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jpe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jpeg"/><Relationship Id="rId27" Type="http://schemas.openxmlformats.org/officeDocument/2006/relationships/image" Target="../media/image6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686800" cy="83820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ВИЗУАЛЬНЫЕ ОБРАЗЫ ИСТОРИИ ЧЕРЕЗ </a:t>
            </a:r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АСсОЦИАЦИИ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64305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dirty="0" err="1" smtClean="0">
                <a:solidFill>
                  <a:schemeClr val="accent2"/>
                </a:solidFill>
              </a:rPr>
              <a:t>Упражнение</a:t>
            </a:r>
            <a:r>
              <a:rPr lang="uk-UA" dirty="0" smtClean="0">
                <a:solidFill>
                  <a:schemeClr val="accent2"/>
                </a:solidFill>
              </a:rPr>
              <a:t> </a:t>
            </a:r>
            <a:r>
              <a:rPr lang="uk-UA" dirty="0" err="1" smtClean="0">
                <a:solidFill>
                  <a:schemeClr val="accent2"/>
                </a:solidFill>
              </a:rPr>
              <a:t>“Цепочка</a:t>
            </a:r>
            <a:r>
              <a:rPr lang="uk-UA" dirty="0" smtClean="0">
                <a:solidFill>
                  <a:schemeClr val="accent2"/>
                </a:solidFill>
              </a:rPr>
              <a:t> </a:t>
            </a:r>
            <a:r>
              <a:rPr lang="uk-UA" dirty="0" err="1" smtClean="0">
                <a:solidFill>
                  <a:schemeClr val="accent2"/>
                </a:solidFill>
              </a:rPr>
              <a:t>ассоциаций”</a:t>
            </a:r>
            <a:endParaRPr lang="uk-UA" dirty="0" smtClean="0"/>
          </a:p>
          <a:p>
            <a:endParaRPr lang="uk-UA" dirty="0" smtClean="0"/>
          </a:p>
          <a:p>
            <a:endParaRPr lang="uk-UA" b="1" dirty="0" smtClean="0">
              <a:solidFill>
                <a:schemeClr val="tx1"/>
              </a:solidFill>
            </a:endParaRPr>
          </a:p>
          <a:p>
            <a:endParaRPr lang="uk-UA" dirty="0" smtClean="0"/>
          </a:p>
          <a:p>
            <a:endParaRPr lang="uk-UA" dirty="0" smtClean="0"/>
          </a:p>
          <a:p>
            <a:pPr algn="r">
              <a:buNone/>
            </a:pPr>
            <a:endParaRPr lang="uk-UA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buNone/>
            </a:pPr>
            <a:endParaRPr lang="uk-UA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buNone/>
            </a:pPr>
            <a:endParaRPr lang="uk-UA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uk-UA" sz="2600" b="1" dirty="0" smtClean="0">
                <a:solidFill>
                  <a:schemeClr val="accent2">
                    <a:lumMod val="75000"/>
                  </a:schemeClr>
                </a:solidFill>
              </a:rPr>
              <a:t>Учитель </a:t>
            </a:r>
            <a:r>
              <a:rPr lang="uk-UA" sz="2600" b="1" dirty="0" err="1" smtClean="0">
                <a:solidFill>
                  <a:schemeClr val="accent2">
                    <a:lumMod val="75000"/>
                  </a:schemeClr>
                </a:solidFill>
              </a:rPr>
              <a:t>истории</a:t>
            </a:r>
            <a:r>
              <a:rPr lang="uk-UA" sz="2600" b="1" dirty="0" smtClean="0">
                <a:solidFill>
                  <a:schemeClr val="accent2">
                    <a:lumMod val="75000"/>
                  </a:schemeClr>
                </a:solidFill>
              </a:rPr>
              <a:t>  МБОУ “СШ № 59”</a:t>
            </a:r>
          </a:p>
          <a:p>
            <a:pPr algn="r">
              <a:buNone/>
            </a:pPr>
            <a:r>
              <a:rPr lang="uk-UA" sz="2600" b="1" dirty="0" err="1" smtClean="0">
                <a:solidFill>
                  <a:schemeClr val="accent2">
                    <a:lumMod val="75000"/>
                  </a:schemeClr>
                </a:solidFill>
              </a:rPr>
              <a:t>г.Мариуполь</a:t>
            </a:r>
            <a:endParaRPr lang="uk-UA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uk-UA" sz="2600" b="1" dirty="0" smtClean="0">
                <a:solidFill>
                  <a:schemeClr val="accent2">
                    <a:lumMod val="75000"/>
                  </a:schemeClr>
                </a:solidFill>
              </a:rPr>
              <a:t>Зайцева Л.В.</a:t>
            </a:r>
            <a:endParaRPr lang="ru-RU" sz="2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Рисунок 11" descr="https://i.ibb.co/r32DmTv/2022-09-26-10-19-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285992"/>
            <a:ext cx="62151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ВКЛ и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королевства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Польского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Грюнвальдская битва в белорусской истории ⋆ Статья о Беларус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48600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множение 10"/>
          <p:cNvSpPr/>
          <p:nvPr/>
        </p:nvSpPr>
        <p:spPr>
          <a:xfrm>
            <a:off x="2285984" y="3071810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https://i.ytimg.com/vi/C7XXhueHWsg/maxresdefaul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857760"/>
            <a:ext cx="364333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cont.ws/uploads/posts/7629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285860"/>
            <a:ext cx="371477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i.pinimg.com/originals/51/bc/ce/51bccea232a550aee143222a006297a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2928934"/>
            <a:ext cx="374832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множение 16"/>
          <p:cNvSpPr/>
          <p:nvPr/>
        </p:nvSpPr>
        <p:spPr>
          <a:xfrm>
            <a:off x="6572264" y="2643182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6643702" y="4714884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6500826" y="1000108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/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ответы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18110"/>
          </a:xfrm>
        </p:spPr>
        <p:txBody>
          <a:bodyPr>
            <a:normAutofit fontScale="92500"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Династия Рюриковичей. Князья Киевского княжества  9-12 век.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Рюрик - Олег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Вещий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горь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Старый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-Ольга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Мудрая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- Святослав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Храбрый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–Владимир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Великий  (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Красное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Солнышко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)- Ярослав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Мудрый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(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христианское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имя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Георгий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или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Юрий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uk-UA" sz="1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   - 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Ярославичи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Изяслав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– Святослав – Всеволод: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триумвират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борьба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за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Киевский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стол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    - 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Владимир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Мономах-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Мстислав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Владимирович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сын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достойный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своего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отца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Юрий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Долгорукий.</a:t>
            </a:r>
          </a:p>
          <a:p>
            <a:pPr>
              <a:buNone/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     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Владимирского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княжества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12-13вв.</a:t>
            </a:r>
          </a:p>
          <a:p>
            <a:pPr>
              <a:buNone/>
            </a:pP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    -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Андрей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Боголюбский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– Всеволод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Большое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Гнездо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Георгий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Суздальский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– Ярослав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Владимирович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Александр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Невский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Галицко-Волынского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b="1" dirty="0" err="1" smtClean="0">
                <a:solidFill>
                  <a:schemeClr val="accent2">
                    <a:lumMod val="75000"/>
                  </a:schemeClr>
                </a:solidFill>
              </a:rPr>
              <a:t>княжества</a:t>
            </a:r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</a:rPr>
              <a:t>  12-13вв.</a:t>
            </a:r>
          </a:p>
          <a:p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Роман Мстиславович: лев, орел, тур по 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Галицко-Волынськой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летописи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;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погиб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под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Завихвостом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uk-UA" sz="1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1800" dirty="0" smtClean="0"/>
              <a:t>     -  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Данило Романович: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Анна-регентша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боярская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смута,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воевал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с монголами,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немцами-крестоносцами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, поляками,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венграми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;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коронация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;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строительство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крепостей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;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разрушение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крепостей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под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натиском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требований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Бурундая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pPr>
              <a:buNone/>
            </a:pPr>
            <a:endParaRPr lang="uk-UA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/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ответы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</a:rPr>
              <a:t>Князья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</a:rPr>
              <a:t>Галицко-Волынского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</a:rPr>
              <a:t>княжества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</a:rPr>
              <a:t>  13-14вв.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Данило Романович – Лев І Данилович -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Юрий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І  Львович –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Андрей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Лев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ІІ –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Юрии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ІІ Болеслав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-                 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1264 – 1270 – 1301 – 1308 – 1323 –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1340гг.</a:t>
            </a:r>
            <a:endParaRPr lang="uk-UA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2000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 ВКЛ и </a:t>
            </a:r>
            <a:r>
              <a:rPr lang="uk-UA" sz="2000" b="1" dirty="0" err="1" smtClean="0">
                <a:solidFill>
                  <a:schemeClr val="accent2">
                    <a:lumMod val="75000"/>
                  </a:schemeClr>
                </a:solidFill>
              </a:rPr>
              <a:t>Королевства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2000" b="1" dirty="0" err="1" smtClean="0">
                <a:solidFill>
                  <a:schemeClr val="accent2">
                    <a:lumMod val="75000"/>
                  </a:schemeClr>
                </a:solidFill>
              </a:rPr>
              <a:t>Польского</a:t>
            </a:r>
            <a:endParaRPr lang="uk-U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- Ольгерд:  битва на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Синих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водах в 1362р.,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присоединение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к ВКЛ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Киевщини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Чернигово-Северщины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Переяславщины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В.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Подолья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 - Ягайло: 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Кревская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уния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женитьба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Ягайло на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Ядвиге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об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</a:rPr>
              <a:t>ъединение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Литвии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и 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Польши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распространение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католицизма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 -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Витовт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: 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разгромил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в 1410г.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Тевтонский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орден,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ликвидировал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удельные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княжества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Киевское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Подольское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Чернигово-Северское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endParaRPr lang="uk-UA" sz="1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/>
          <a:lstStyle/>
          <a:p>
            <a:r>
              <a:rPr lang="uk-UA" dirty="0" smtClean="0"/>
              <a:t>С </a:t>
            </a:r>
            <a:r>
              <a:rPr lang="uk-UA" dirty="0" err="1" smtClean="0"/>
              <a:t>какими</a:t>
            </a:r>
            <a:r>
              <a:rPr lang="uk-UA" dirty="0" smtClean="0"/>
              <a:t> </a:t>
            </a:r>
            <a:r>
              <a:rPr lang="uk-UA" dirty="0" err="1" smtClean="0"/>
              <a:t>историческими</a:t>
            </a:r>
            <a:r>
              <a:rPr lang="uk-UA" dirty="0" smtClean="0"/>
              <a:t> </a:t>
            </a:r>
            <a:r>
              <a:rPr lang="uk-UA" dirty="0" err="1" smtClean="0"/>
              <a:t>личностями</a:t>
            </a:r>
            <a:r>
              <a:rPr lang="uk-UA" dirty="0" smtClean="0"/>
              <a:t>, </a:t>
            </a:r>
            <a:r>
              <a:rPr lang="uk-UA" dirty="0" err="1" smtClean="0"/>
              <a:t>направлениями</a:t>
            </a:r>
            <a:r>
              <a:rPr lang="uk-UA" dirty="0" smtClean="0"/>
              <a:t> </a:t>
            </a:r>
            <a:r>
              <a:rPr lang="uk-UA" dirty="0" err="1" smtClean="0"/>
              <a:t>их</a:t>
            </a:r>
            <a:r>
              <a:rPr lang="uk-UA" dirty="0" smtClean="0"/>
              <a:t> </a:t>
            </a:r>
            <a:r>
              <a:rPr lang="uk-UA" dirty="0" err="1" smtClean="0"/>
              <a:t>внутренней</a:t>
            </a:r>
            <a:r>
              <a:rPr lang="uk-UA" dirty="0" smtClean="0"/>
              <a:t> и </a:t>
            </a:r>
            <a:r>
              <a:rPr lang="uk-UA" dirty="0" err="1" smtClean="0"/>
              <a:t>внешней</a:t>
            </a:r>
            <a:r>
              <a:rPr lang="uk-UA" dirty="0" smtClean="0"/>
              <a:t> </a:t>
            </a:r>
            <a:r>
              <a:rPr lang="uk-UA" dirty="0" err="1" smtClean="0"/>
              <a:t>политики</a:t>
            </a:r>
            <a:r>
              <a:rPr lang="uk-UA" dirty="0" smtClean="0"/>
              <a:t> , </a:t>
            </a:r>
            <a:r>
              <a:rPr lang="uk-UA" dirty="0" err="1" smtClean="0"/>
              <a:t>государствами</a:t>
            </a:r>
            <a:r>
              <a:rPr lang="uk-UA" dirty="0" smtClean="0"/>
              <a:t> у вас </a:t>
            </a:r>
            <a:r>
              <a:rPr lang="uk-UA" dirty="0" err="1" smtClean="0"/>
              <a:t>ассоциируются</a:t>
            </a:r>
            <a:r>
              <a:rPr lang="uk-UA" dirty="0" smtClean="0"/>
              <a:t> </a:t>
            </a:r>
            <a:r>
              <a:rPr lang="uk-UA" dirty="0" err="1" smtClean="0"/>
              <a:t>эти</a:t>
            </a:r>
            <a:r>
              <a:rPr lang="uk-UA" dirty="0" smtClean="0"/>
              <a:t> </a:t>
            </a:r>
            <a:r>
              <a:rPr lang="uk-UA" dirty="0" err="1" smtClean="0"/>
              <a:t>визуальные</a:t>
            </a:r>
            <a:r>
              <a:rPr lang="uk-UA" dirty="0" smtClean="0"/>
              <a:t> </a:t>
            </a:r>
            <a:r>
              <a:rPr lang="uk-UA" dirty="0" err="1" smtClean="0"/>
              <a:t>образы</a:t>
            </a:r>
            <a:r>
              <a:rPr lang="uk-UA" dirty="0" smtClean="0"/>
              <a:t>, </a:t>
            </a:r>
            <a:r>
              <a:rPr lang="uk-UA" dirty="0" err="1" smtClean="0"/>
              <a:t>символы</a:t>
            </a:r>
            <a:r>
              <a:rPr lang="uk-UA" dirty="0" smtClean="0"/>
              <a:t> и </a:t>
            </a:r>
            <a:r>
              <a:rPr lang="uk-UA" dirty="0" err="1" smtClean="0"/>
              <a:t>тд</a:t>
            </a:r>
            <a:r>
              <a:rPr lang="uk-UA" dirty="0" smtClean="0"/>
              <a:t>.?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mykaleidoscope.ru/x/uploads/posts/2022-10/1666320982_6-mykaleidoscope-ru-p-nedovolnii-yezh-oboi-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4029" y="4071942"/>
            <a:ext cx="491594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928694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Династия Рюриковичей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Киевское княжество 9-12 века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.                                   2.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>                                      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uk-UA" sz="2400" dirty="0" smtClean="0"/>
              <a:t>.                          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4.</a:t>
            </a:r>
          </a:p>
          <a:p>
            <a:pPr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11.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5.                                      6</a:t>
            </a:r>
            <a:r>
              <a:rPr lang="uk-UA" sz="2400" dirty="0" smtClean="0"/>
              <a:t>.                             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7</a:t>
            </a:r>
            <a:r>
              <a:rPr lang="uk-UA" sz="2400" dirty="0" smtClean="0"/>
              <a:t>.                                    </a:t>
            </a:r>
            <a:endParaRPr lang="ru-RU" sz="2400" dirty="0"/>
          </a:p>
        </p:txBody>
      </p:sp>
      <p:pic>
        <p:nvPicPr>
          <p:cNvPr id="8" name="Рисунок 7" descr="Вести (газета, Украина) - Wikiwa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500174"/>
            <a:ext cx="419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арик Ведьмак Геральт: продажа, цена в Харькове. Парики и шиньоны от  &amp;quot;Wizard Magic Shop&amp;quot; - 106016793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714620"/>
            <a:ext cx="2013962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Физиология нимба - AUM News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714620"/>
            <a:ext cx="2772000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Символ храбрости: стоковые векторные изображения, иллюстрации |  Depositphotos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5072074"/>
            <a:ext cx="242889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Ловец солнца Красно-солнышко Витражная роспись по стеклу – заказать на  Ярмарке Мастеров – D492FRU | Картины, Ставрополь | Роспись по стеклу,  Стекло, Картины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5072074"/>
            <a:ext cx="2221176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.pinimg.com/originals/98/57/fa/9857fa2582acee2a3e36ebcdf6ccf3c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1214422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avatars.dzeninfra.ru/get-zen_doc/1585599/pub_5e09931b8d5b5f00b17f9748_5e099329e3062c00b3435a4a/scale_120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7" y="3000372"/>
            <a:ext cx="242889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kuda-mo.ru/uploads/80e330b9e9d58561f18465ecf9f6015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5072074"/>
            <a:ext cx="264320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57256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Династия Рюриковичей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Киевское  княжество 9-12 века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8-10.</a:t>
            </a:r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13.</a:t>
            </a:r>
            <a:r>
              <a:rPr lang="uk-UA" sz="2800" dirty="0" smtClean="0"/>
              <a:t>                                               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12</a:t>
            </a:r>
            <a:r>
              <a:rPr lang="uk-UA" sz="2800" dirty="0" smtClean="0"/>
              <a:t>.</a:t>
            </a:r>
            <a:endParaRPr lang="ru-RU" sz="2800" dirty="0"/>
          </a:p>
        </p:txBody>
      </p:sp>
      <p:pic>
        <p:nvPicPr>
          <p:cNvPr id="6" name="Рисунок 5" descr="Картинка Дракон трехглавый » Драконы » Фэнтези » Картинки 24 - скачать  картинки бесплатн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1" y="1142984"/>
            <a:ext cx="71640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У селі поблизу Львова знайшли батька і сина, які зникли минулого тижн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929066"/>
            <a:ext cx="27146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atherineasquithgallery.com/uploads/posts/2021-02/1614519985_84-p-ruka-na-belom-fone-11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929066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86800" cy="8382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ВЛАДИМИРСКОЕ КНЯЖЕСТВО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xii-xiii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ru-RU" dirty="0" smtClean="0"/>
              <a:t>.   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2.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3.                        4.                      5.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 descr="https://tour-classica.ru/wp-content/uploads/2023/01/bogolyubovskij_monastyr._semka_s_vozduha.3-scal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328614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ikiwiki.com/uploads/posts/2022-02/1644979313_10-fikiwiki-com-p-kartinki-gnezdo-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00174"/>
            <a:ext cx="371477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dzeninfra.ru/get-zen_doc/2480061/pub_61db58e5e7e8dd0f5a32e0e7_61db5bb96865712f753b338e/scale_120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500570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un9-53.userapi.com/impf/qfEDrZ6tdNx74mfjWyo0K6lQPEXuPWpVpJCgoQ/yfDGT5qnB70.jpg?size=615x711&amp;quality=96&amp;sign=5e1b0bcb96154ba8c859bdfaab67af2d&amp;c_uniq_tag=cMGf6dP5QoVUYl2feTcfypypmNepr55bEx1oQjn1Drw&amp;type=albu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9566" y="4500570"/>
            <a:ext cx="243119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vatars.dzeninfra.ru/get-zen_doc/4776500/pub_6241bce5ddce146b7a80fbbe_6241bd481fea2971e98bde97/scale_120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500570"/>
            <a:ext cx="2786082" cy="218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галицко-волынского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княжества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uk-UA" sz="2400" dirty="0" smtClean="0"/>
              <a:t>.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uk-UA" sz="2400" dirty="0" smtClean="0"/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Лев — Википед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929198"/>
            <a:ext cx="1836000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Орел картинки, стоковые фото Орел | Depositphoto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929198"/>
            <a:ext cx="1800000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Тур бык животное. Описание, особенности и причины вымирания тура | Животный  мир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929198"/>
            <a:ext cx="1836000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ошачий хвост (41 фото)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929198"/>
            <a:ext cx="1741333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вічки-цифри 1-5, nic (NIC522951)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5500702"/>
            <a:ext cx="288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64.109 Цифра 9&amp;quot; 120&amp;quot; | Одесская кузниц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5500702"/>
            <a:ext cx="36000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Свічки-цифри 1-5, nic (NIC522951)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5500702"/>
            <a:ext cx="288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64.109 Цифра 9&amp;quot; 120&amp;quot; | Одесская кузниц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5500702"/>
            <a:ext cx="3600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Значення цифри 4 | ПромТек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071546"/>
            <a:ext cx="158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Значение имени Анна для девочки. Что означает имя Анна и как сложится  судьба , личная жизнь и семья. Известные в истории женщины с именем Анна |  InWomen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1857364"/>
            <a:ext cx="1548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Машинная вышивка Меч: скачать на Швейном Советнике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5984" y="1071546"/>
            <a:ext cx="1476000" cy="15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Тевтонский орден — Википедия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86182" y="1071546"/>
            <a:ext cx="154800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Галиция: истории из жизни, советы, новости, юмор и картинки — Все посты |  Пикабу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57818" y="1000108"/>
            <a:ext cx="16560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Герб Угорщини — Вікіпедія"/>
          <p:cNvPicPr/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86644" y="1071546"/>
            <a:ext cx="1476000" cy="13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Исторический выбор Руси. Орда или Европа? | Дмитрий Ребяков | Яндекс Дзен"/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42910" y="2857496"/>
            <a:ext cx="1548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Фото Корона короля Даниила Галицкого - УНИАН"/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428860" y="2857496"/>
            <a:ext cx="1512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Город-крепость по-италийски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3372" y="2857496"/>
            <a:ext cx="2304000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Разрушенная крепость - отзыв о Gusanagyugh Fortress, Гусанагюх, Армения -  Tripadvisor"/>
          <p:cNvPicPr/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43701" y="2857496"/>
            <a:ext cx="2268000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Значення цифри 4 | ПромТек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071546"/>
            <a:ext cx="158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57256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КНЯЗ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ья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галицко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волынского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княжества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XIII-XIV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ст</a:t>
            </a:r>
            <a:r>
              <a:rPr lang="uk-UA" sz="2800" b="1" dirty="0" smtClean="0"/>
              <a:t>.</a:t>
            </a:r>
            <a:endParaRPr lang="ru-RU" sz="28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42886" y="1357274"/>
            <a:ext cx="8901114" cy="5500726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                                               </a:t>
            </a:r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r>
              <a:rPr lang="uk-UA" sz="2800" dirty="0" smtClean="0"/>
              <a:t>             </a:t>
            </a:r>
            <a:endParaRPr lang="ru-RU" sz="2800" dirty="0"/>
          </a:p>
        </p:txBody>
      </p:sp>
      <p:pic>
        <p:nvPicPr>
          <p:cNvPr id="12" name="Рисунок 11" descr="Цифра 1 картинки, стоковые фото Цифра 1 | Depositphoto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928934"/>
            <a:ext cx="900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2 картинки, стоковые фото 2 | Depositphoto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5500702"/>
            <a:ext cx="9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3 картинки, стоковые фото 3 | Depositphoto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285860"/>
            <a:ext cx="720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Цифра 4 картинки, стоковые фото Цифра 4 | Depositphotos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857760"/>
            <a:ext cx="857256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Картинки цифра 5 (30 фото) • Прикольные картинки и позитив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285860"/>
            <a:ext cx="720000" cy="8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артинки цифра 6 (30 фото) • Прикольные картинки и позитив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928934"/>
            <a:ext cx="900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Семь картинки, стоковые фото Семь | Depositphotos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4714884"/>
            <a:ext cx="900000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Цифра 8 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90" y="2500306"/>
            <a:ext cx="900000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Число 0, ноль PNG клипарт изображения (картинки) с альфа каналом и  прозрачным фоном. Скачать бесплатно.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3500438"/>
            <a:ext cx="1152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71934" y="5857892"/>
            <a:ext cx="756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Семь картинки, стоковые фото Семь | Depositphotos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85852" y="1214422"/>
            <a:ext cx="756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Цифра 4 картинки, стоковые фото Цифра 4 | Depositphotos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4810" y="3571876"/>
            <a:ext cx="9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1538" y="1500174"/>
            <a:ext cx="324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9124" y="1571612"/>
            <a:ext cx="216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1538" y="5214950"/>
            <a:ext cx="324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Цифра 1 картинки, стоковые фото Цифра 1 | Depositphotos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14546" y="2571744"/>
            <a:ext cx="900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57950" y="3214686"/>
            <a:ext cx="324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Цифра 1 картинки, стоковые фото Цифра 1 | Depositphotos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0034" y="1214422"/>
            <a:ext cx="756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858016" y="5143512"/>
            <a:ext cx="43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Цифра 1 картинки, стоковые фото Цифра 1 | Depositphotos"/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072330" y="4714884"/>
            <a:ext cx="972000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000232" y="2857496"/>
            <a:ext cx="216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2 картинки, стоковые фото 2 | Depositphotos"/>
          <p:cNvPicPr/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357290" y="4857760"/>
            <a:ext cx="900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Вся правда о чёрточках (Дефис, тире и минус в русской типографике) •  Ростислав Чебыкин"/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857620" y="3929066"/>
            <a:ext cx="396000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3 картинки, стоковые фото 3 | Depositphoto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5500702"/>
            <a:ext cx="720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 descr="Обои Два льва, фото Два льва картинки, обои для рабочего стола Два льва  скачать бесплатно, Два льва, Два льва фото, обои, картинки"/>
          <p:cNvPicPr/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000760" y="1214422"/>
            <a:ext cx="2000264" cy="1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Значение имени Данил что означает имя Данил"/>
          <p:cNvPicPr/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28596" y="3643314"/>
            <a:ext cx="1999623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 descr="Геометрические фигуры для детей. Квадрат."/>
          <p:cNvPicPr/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072462" y="3929066"/>
            <a:ext cx="726836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https://sun9-78.userapi.com/q4asDyFjoUTiQmrWUy9ey1xQZMBKexunz3-QqQ/ORAuqya9O4M.jpg"/>
          <p:cNvPicPr/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143108" y="1214422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https://agu.life/media/res/4/2/0/3/6/42036.oympa0.600.jpg"/>
          <p:cNvPicPr/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5572132" y="4000504"/>
            <a:ext cx="242889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85818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Князья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ВКЛ и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королевства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Польского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Київ, Харків, Канів – як Україні обирали столицю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33120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Фотография Перлина Поділля (фортеця) / ZIAD / photographers.u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286256"/>
            <a:ext cx="35280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vsegda-pomnim.com/uploads/posts/2022-01/1643105870_21-vsegda-pomnim-com-p-khrami-chernigova-foto-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4286256"/>
            <a:ext cx="350046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dn.iz.ru/sites/default/files/styles/1920x1080/public/article-2020-01/4454545.jpg?itok=ofgnEXP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285860"/>
            <a:ext cx="350046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Битва на Синіх Водах — Вікіпедія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2786058"/>
            <a:ext cx="3096000" cy="20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785818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/>
              <a:t>Князья</a:t>
            </a:r>
            <a:r>
              <a:rPr lang="uk-UA" b="1" dirty="0" smtClean="0"/>
              <a:t> ВКЛ и </a:t>
            </a:r>
            <a:r>
              <a:rPr lang="uk-UA" b="1" dirty="0" err="1" smtClean="0"/>
              <a:t>королевства</a:t>
            </a:r>
            <a:r>
              <a:rPr lang="uk-UA" b="1" dirty="0" smtClean="0"/>
              <a:t> </a:t>
            </a:r>
            <a:r>
              <a:rPr lang="uk-UA" b="1" dirty="0" err="1" smtClean="0"/>
              <a:t>Польского</a:t>
            </a:r>
            <a:endParaRPr lang="ru-RU" b="1" dirty="0"/>
          </a:p>
        </p:txBody>
      </p:sp>
      <p:pic>
        <p:nvPicPr>
          <p:cNvPr id="4" name="Содержимое 3" descr="Герб Королівства Польського в 1385 – 1569 рр. | То є Львів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492000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герб Великого князівства Литовського - векторний кліпарт - artalbum.org.ua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357298"/>
            <a:ext cx="3348000" cy="48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к появилась традиция носить обручальные кольца?. Статьи компании  «ПОЗОЛОТКА - Ювелирная бижутерия Xuping (Ксюпинг) оптом»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714488"/>
            <a:ext cx="2808000" cy="20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атикан , святой престол, флаг Ватикан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143380"/>
            <a:ext cx="2772000" cy="21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387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ВИЗУАЛЬНЫЕ ОБРАЗЫ ИСТОРИИ ЧЕРЕЗ АСсОЦИАЦИИ</vt:lpstr>
      <vt:lpstr>ЗАДАНИЕ:</vt:lpstr>
      <vt:lpstr>Династия Рюриковичей Киевское княжество 9-12 века</vt:lpstr>
      <vt:lpstr>Династия Рюриковичей Киевское  княжество 9-12 века.</vt:lpstr>
      <vt:lpstr>ВЛАДИМИРСКОЕ КНЯЖЕСТВО xii-xiiiв.</vt:lpstr>
      <vt:lpstr>КНЯЗья галицко-волынского княжества</vt:lpstr>
      <vt:lpstr>КНЯЗья  галицко – волынского  княжества  XIII-XIV ст.</vt:lpstr>
      <vt:lpstr>Князья ВКЛ и королевства Польского</vt:lpstr>
      <vt:lpstr>Князья ВКЛ и королевства Польского</vt:lpstr>
      <vt:lpstr>Князья ВКЛ и королевства Польского</vt:lpstr>
      <vt:lpstr>ответы</vt:lpstr>
      <vt:lpstr>ответы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Пользователь Windows</cp:lastModifiedBy>
  <cp:revision>113</cp:revision>
  <dcterms:created xsi:type="dcterms:W3CDTF">2021-10-28T08:35:52Z</dcterms:created>
  <dcterms:modified xsi:type="dcterms:W3CDTF">2024-01-07T15:58:08Z</dcterms:modified>
</cp:coreProperties>
</file>