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68" r:id="rId5"/>
    <p:sldId id="269" r:id="rId6"/>
    <p:sldId id="270" r:id="rId7"/>
    <p:sldId id="272" r:id="rId8"/>
    <p:sldId id="258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51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81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255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480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20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04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72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74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89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6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92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9D012-4122-4F21-AFAF-F3DF85BB49CC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D36E-3A1C-4AA7-9E2A-0058ED1A7F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0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расивый новогодний ф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336"/>
            <a:ext cx="12192000" cy="687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76400" y="1524000"/>
            <a:ext cx="90259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Cambria" panose="02040503050406030204" pitchFamily="18" charset="0"/>
                <a:ea typeface="Cambria" panose="02040503050406030204" pitchFamily="18" charset="0"/>
              </a:rPr>
              <a:t>Урок изобразительного искусства</a:t>
            </a:r>
          </a:p>
        </p:txBody>
      </p:sp>
    </p:spTree>
    <p:extLst>
      <p:ext uri="{BB962C8B-B14F-4D97-AF65-F5344CB8AC3E}">
        <p14:creationId xmlns:p14="http://schemas.microsoft.com/office/powerpoint/2010/main" val="22195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87237" y="207819"/>
            <a:ext cx="954578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Смешиваем синюю краску с белой и рисуем фон самой большой кисточкой.</a:t>
            </a:r>
            <a:endParaRPr lang="ru-RU" sz="4000" dirty="0">
              <a:solidFill>
                <a:schemeClr val="bg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Picture 2" descr="https://risovashki.tv/media/content_images/2017/11/13/02_snapse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238" y="1531258"/>
            <a:ext cx="9130144" cy="5202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2684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715"/>
            <a:ext cx="12192000" cy="7035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24001" y="152779"/>
            <a:ext cx="96291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82880" fontAlgn="auto">
              <a:buClr>
                <a:schemeClr val="accent6">
                  <a:lumMod val="75000"/>
                </a:schemeClr>
              </a:buClr>
              <a:defRPr/>
            </a:pPr>
            <a:r>
              <a:rPr lang="ru-RU" b="1" dirty="0">
                <a:solidFill>
                  <a:schemeClr val="bg1">
                    <a:lumMod val="9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Этой же кистью рисуем сугробы и отсветы от звёзд. Сияние звёзд должно быть не очень белым и ярким. Для этого добавляем немного синей гуаши в белую. Отсвет звёзд делаем немного светлее, чем небо.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107610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Ждём пока высохнет краска, затем ставим тонкой кистью яркие точки звёзд белой краской и рисуем тёмные силуэты домов и заборов</a:t>
            </a:r>
            <a:r>
              <a:rPr lang="ru-RU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  <p:pic>
        <p:nvPicPr>
          <p:cNvPr id="9" name="Picture 2" descr="https://risovashki.tv/media/content_images/2017/11/13/03_snapse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327" y="1722440"/>
            <a:ext cx="8146473" cy="5135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89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1273" y="332510"/>
            <a:ext cx="108481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Берём листочек, обрезаем его до нужного размера, если необходимо, поворачиваем вверх стороной с выпуклыми прожилками и закрашиваем его белой гуашью.</a:t>
            </a:r>
          </a:p>
          <a:p>
            <a:r>
              <a:rPr lang="ru-RU" altLang="ru-RU" b="1" dirty="0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Красить лучше почти сухой кистью, чтобы отпечатались только прожилки, а не весь лист. Так мы получим красивое снежное дерево.</a:t>
            </a:r>
          </a:p>
          <a:p>
            <a:endParaRPr lang="ru-RU" altLang="ru-RU" b="1" dirty="0" smtClean="0"/>
          </a:p>
        </p:txBody>
      </p:sp>
      <p:pic>
        <p:nvPicPr>
          <p:cNvPr id="7" name="Picture 2" descr="https://risovashki.tv/media/content_images/2017/11/13/05_snapse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227" y="1602019"/>
            <a:ext cx="5706212" cy="5117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741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52945" y="152401"/>
            <a:ext cx="103631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Кладём лист на рисунок, аккуратно накрываем его другим листиком и немного придавливаем рукой.</a:t>
            </a:r>
            <a:endParaRPr lang="ru-RU" sz="24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Picture 2" descr="https://risovashki.tv/media/content_images/2017/11/13/06_snapse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0" y="1261310"/>
            <a:ext cx="8462818" cy="5250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7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3236" y="318655"/>
            <a:ext cx="1173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Теперь рисуем снег на крышах, дальних деревьях, около домов. Дальние деревья также можно нарисовать маленькими </a:t>
            </a:r>
            <a:r>
              <a:rPr lang="ru-RU" sz="2400" dirty="0" smtClean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листочками.</a:t>
            </a:r>
            <a:endParaRPr lang="ru-RU" sz="2400" dirty="0">
              <a:solidFill>
                <a:schemeClr val="bg2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Picture 2" descr="https://risovashki.tv/media/content_images/2017/11/13/07_snapse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218" y="1149652"/>
            <a:ext cx="9047017" cy="5417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123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6473" y="152779"/>
            <a:ext cx="107926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2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 завершении брызгаем немного белой краски. Вот у нас и получился красивый ночной зимний пейзаж!</a:t>
            </a:r>
          </a:p>
        </p:txBody>
      </p:sp>
      <p:pic>
        <p:nvPicPr>
          <p:cNvPr id="6" name="Picture 2" descr="https://risovashki.tv/media/content_images/2017/11/13/01_snapse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7" y="1117600"/>
            <a:ext cx="8554749" cy="553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99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38546"/>
            <a:ext cx="12192000" cy="69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3" descr="краски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34623" y="1288666"/>
            <a:ext cx="6000750" cy="528637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30582" y="0"/>
            <a:ext cx="80706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Молодцы! Спасибо за работу!</a:t>
            </a:r>
            <a:endParaRPr lang="ru-RU" sz="4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33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расивый новогодний ф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336"/>
            <a:ext cx="12192000" cy="687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76400" y="1524000"/>
            <a:ext cx="9025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72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0" y="1523999"/>
            <a:ext cx="3595613" cy="3269529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903" y="1523998"/>
            <a:ext cx="3328202" cy="3269530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305" y="1566180"/>
            <a:ext cx="3412395" cy="315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953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расивый новогодний ф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2" y="-15336"/>
            <a:ext cx="12192000" cy="687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63782" y="1163782"/>
            <a:ext cx="91374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5124" name="Picture 4" descr="Зимний ф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336"/>
            <a:ext cx="12288982" cy="6900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95" y="89770"/>
            <a:ext cx="5082036" cy="33883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508" y="89769"/>
            <a:ext cx="5102440" cy="338833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95" y="3602038"/>
            <a:ext cx="5047947" cy="31589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277" y="3602038"/>
            <a:ext cx="5072214" cy="315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08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07673" y="290945"/>
            <a:ext cx="70242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75"/>
              </a:spcAft>
            </a:pPr>
            <a:r>
              <a:rPr lang="ru-RU" sz="2400" b="1" dirty="0" smtClean="0">
                <a:solidFill>
                  <a:schemeClr val="bg2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Шишкин Иван Иванович </a:t>
            </a:r>
            <a:r>
              <a:rPr lang="ru-RU" sz="2400" b="1" dirty="0">
                <a:solidFill>
                  <a:schemeClr val="bg2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«Зима».</a:t>
            </a:r>
            <a:endParaRPr lang="ru-RU" sz="2400" b="1" dirty="0">
              <a:solidFill>
                <a:schemeClr val="bg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 descr="C:\Users\User 007\Desktop\AcJsMcePFL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539" y="752610"/>
            <a:ext cx="9268461" cy="58560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164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77637" y="277091"/>
            <a:ext cx="9864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75"/>
              </a:spcAft>
            </a:pPr>
            <a:r>
              <a:rPr lang="ru-RU" sz="2400" b="1" dirty="0" err="1" smtClean="0">
                <a:solidFill>
                  <a:schemeClr val="bg2">
                    <a:lumMod val="9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Шильдер</a:t>
            </a:r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Андрей Николаевич </a:t>
            </a:r>
            <a:r>
              <a:rPr lang="ru-RU" sz="2400" b="1" dirty="0">
                <a:solidFill>
                  <a:schemeClr val="bg2">
                    <a:lumMod val="9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«Зимний лес</a:t>
            </a:r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2400" b="1" dirty="0">
              <a:solidFill>
                <a:schemeClr val="bg2">
                  <a:lumMod val="9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 descr="C:\Users\User 007\Desktop\0Lrb-Jjx0wo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36" y="738756"/>
            <a:ext cx="8437419" cy="58837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578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92038" y="484909"/>
            <a:ext cx="7924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Жуковский Станислав </a:t>
            </a:r>
            <a:r>
              <a:rPr lang="ru-RU" sz="2400" b="1" dirty="0" err="1" smtClean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Юлианович</a:t>
            </a:r>
            <a:r>
              <a:rPr lang="ru-RU" sz="2400" b="1" dirty="0" smtClean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solidFill>
                  <a:schemeClr val="bg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«Зима</a:t>
            </a:r>
            <a:r>
              <a:rPr lang="ru-RU" sz="2000" dirty="0" smtClean="0">
                <a:solidFill>
                  <a:schemeClr val="bg2"/>
                </a:solidFill>
                <a:latin typeface="Bahnschrif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000" dirty="0" smtClean="0">
                <a:solidFill>
                  <a:srgbClr val="333333"/>
                </a:solidFill>
                <a:latin typeface="Bahnschrift" panose="020B05020402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Bahnschrift" panose="020B0502040204020203" pitchFamily="34" charset="0"/>
            </a:endParaRPr>
          </a:p>
        </p:txBody>
      </p:sp>
      <p:pic>
        <p:nvPicPr>
          <p:cNvPr id="6" name="Рисунок 5" descr="C:\Users\User 007\Desktop\Зима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036" y="1066800"/>
            <a:ext cx="7924801" cy="5638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138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расивый новогодний ф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336"/>
            <a:ext cx="12192000" cy="687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75163" y="1510145"/>
            <a:ext cx="74121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24691"/>
            <a:ext cx="8991599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77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расивый новогодний ф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336"/>
            <a:ext cx="12192000" cy="687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75163" y="1510145"/>
            <a:ext cx="741218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Рисуем поэтапно зимнюю волшебную ночь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endParaRPr lang="ru-RU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77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9539" y="3478109"/>
            <a:ext cx="9753599" cy="5456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иний фон со снежин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risovashki.tv/media/content_images/2017/11/13/01_snapse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946" y="138545"/>
            <a:ext cx="9338192" cy="6497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612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204</Words>
  <Application>Microsoft Office PowerPoint</Application>
  <PresentationFormat>Широкоэкранный</PresentationFormat>
  <Paragraphs>15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Bahnschrift</vt:lpstr>
      <vt:lpstr>Calibri</vt:lpstr>
      <vt:lpstr>Calibri Light</vt:lpstr>
      <vt:lpstr>Cambria</vt:lpstr>
      <vt:lpstr>Helvetica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007</dc:creator>
  <cp:lastModifiedBy>User 007</cp:lastModifiedBy>
  <cp:revision>17</cp:revision>
  <dcterms:created xsi:type="dcterms:W3CDTF">2024-01-04T14:37:57Z</dcterms:created>
  <dcterms:modified xsi:type="dcterms:W3CDTF">2024-01-06T12:06:14Z</dcterms:modified>
</cp:coreProperties>
</file>