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4" r:id="rId14"/>
    <p:sldId id="269" r:id="rId15"/>
    <p:sldId id="271" r:id="rId16"/>
    <p:sldId id="272" r:id="rId17"/>
    <p:sldId id="273" r:id="rId18"/>
    <p:sldId id="270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058001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Мир </a:t>
            </a:r>
            <a:r>
              <a:rPr lang="ru-RU" sz="3200" b="1" i="1" dirty="0" smtClean="0">
                <a:solidFill>
                  <a:srgbClr val="00B050"/>
                </a:solidFill>
              </a:rPr>
              <a:t>природы и человека «Живая природа. Растения. Лес»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835696" y="4653136"/>
            <a:ext cx="6048672" cy="792088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ОКОУ «</a:t>
            </a:r>
            <a:r>
              <a:rPr lang="ru-RU" dirty="0" err="1" smtClean="0">
                <a:solidFill>
                  <a:srgbClr val="FF0000"/>
                </a:solidFill>
              </a:rPr>
              <a:t>Обоянская</a:t>
            </a:r>
            <a:r>
              <a:rPr lang="ru-RU" dirty="0" smtClean="0">
                <a:solidFill>
                  <a:srgbClr val="FF0000"/>
                </a:solidFill>
              </a:rPr>
              <a:t> школа-интернат» </a:t>
            </a:r>
          </a:p>
          <a:p>
            <a:pPr algn="r"/>
            <a:r>
              <a:rPr lang="ru-RU" dirty="0" err="1" smtClean="0">
                <a:solidFill>
                  <a:srgbClr val="FF0000"/>
                </a:solidFill>
              </a:rPr>
              <a:t>учительначальных</a:t>
            </a:r>
            <a:r>
              <a:rPr lang="ru-RU" dirty="0" smtClean="0">
                <a:solidFill>
                  <a:srgbClr val="FF0000"/>
                </a:solidFill>
              </a:rPr>
              <a:t> классов </a:t>
            </a:r>
          </a:p>
          <a:p>
            <a:pPr algn="r"/>
            <a:r>
              <a:rPr lang="ru-RU" dirty="0" err="1" smtClean="0">
                <a:solidFill>
                  <a:srgbClr val="FF0000"/>
                </a:solidFill>
              </a:rPr>
              <a:t>Финтисова</a:t>
            </a:r>
            <a:r>
              <a:rPr lang="ru-RU" dirty="0" smtClean="0">
                <a:solidFill>
                  <a:srgbClr val="FF0000"/>
                </a:solidFill>
              </a:rPr>
              <a:t> Е.Н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9" name="Picture 5" descr="https://zamanilka.ru/wp-content/uploads/2022/10/derevya-dlya-detei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52936"/>
            <a:ext cx="299553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453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Дуб, желуди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46875"/>
            <a:ext cx="7488833" cy="421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600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Мухомор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307029" cy="420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996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Земляника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5"/>
            <a:ext cx="6840760" cy="436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050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ФИЗМИНУТКА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Руки подняли и покачали -</a:t>
            </a:r>
          </a:p>
          <a:p>
            <a:r>
              <a:rPr lang="ru-RU" dirty="0" smtClean="0"/>
              <a:t>Это деревья в лесу.</a:t>
            </a:r>
          </a:p>
          <a:p>
            <a:r>
              <a:rPr lang="ru-RU" dirty="0" smtClean="0"/>
              <a:t>Руки согнули, кисти встряхнули –</a:t>
            </a:r>
          </a:p>
          <a:p>
            <a:r>
              <a:rPr lang="ru-RU" dirty="0" smtClean="0"/>
              <a:t>Ветер сбивает росу.</a:t>
            </a:r>
          </a:p>
          <a:p>
            <a:r>
              <a:rPr lang="ru-RU" dirty="0" smtClean="0"/>
              <a:t>В сторону руки, плавно помашем –</a:t>
            </a:r>
          </a:p>
          <a:p>
            <a:r>
              <a:rPr lang="ru-RU" dirty="0" smtClean="0"/>
              <a:t>Это к нам птицы летят.</a:t>
            </a:r>
          </a:p>
          <a:p>
            <a:r>
              <a:rPr lang="ru-RU" dirty="0" smtClean="0"/>
              <a:t>Как они сядут, тоже покажем, </a:t>
            </a:r>
          </a:p>
          <a:p>
            <a:r>
              <a:rPr lang="ru-RU" dirty="0" smtClean="0"/>
              <a:t>Крылья положим назад.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990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7355160" cy="13681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Много леса – не губи,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мало леса – береги,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нет леса – посади.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s://i.ytimg.com/vi/jtyp2tXN_Dw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99" y="2708920"/>
            <a:ext cx="6336704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199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растет в лесу?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Картофель, сосна, дуб, морковь, орех, слива, береза, грибы, земляника, малина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25318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Кто живет в лесу?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2060848"/>
            <a:ext cx="6196405" cy="36038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Дятел, корова, медведь, собака, волк, заяц, мышка, шмель, комар, индюк, сова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67450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сделано из дерева?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Шкаф, тетрадь, кастрюля, ручка, линейка, карандаш, очки, стол, стул, телефон, лампочка, учебник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0528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РЕФЛЕКСИЯ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БЫТЬ ЛЕСУ ДРУГОМ! 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https://gas-kvas.com/uploads/posts/2023-02/1676554987_gas-kvas-com-p-detskie-risunki-derevo-zhelanii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328592" cy="39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710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4.userapi.com/impg/PXB9o2V9GfHrs-os8DMwQnOxnwclj5Nt-k7DFw/un5BjzaUo-E.jpg?size=960x720&amp;quality=95&amp;sign=994d0b76918eab8a4d5136faa4fb4b3a&amp;c_uniq_tag=e_KT8zZZKBavPl9r8vO5WmNRNj9ivlZz59nrnG821hU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9681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04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5023" y="1196752"/>
            <a:ext cx="6965245" cy="1224136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b="1" i="1" dirty="0" smtClean="0">
                <a:solidFill>
                  <a:srgbClr val="00B050"/>
                </a:solidFill>
              </a:rPr>
              <a:t>Тема урока:  ЛЕС</a:t>
            </a:r>
            <a:br>
              <a:rPr lang="ru-RU" b="1" i="1" dirty="0" smtClean="0">
                <a:solidFill>
                  <a:srgbClr val="00B05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700808"/>
            <a:ext cx="705678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1098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Символ России-береза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5957392" cy="446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529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Хвойные деревья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s://media-digital.ru/wp-content/uploads/5/0/7/50764442490c3a4767b3bce7bd394734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5634508" cy="3883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636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Хвойный лес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848954" cy="436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8503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Дятел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6640060" cy="41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121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Осень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579" y="1700808"/>
            <a:ext cx="669674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748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Лекарственные растения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47" y="908720"/>
            <a:ext cx="7045796" cy="528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955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Медведь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408712" cy="426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116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323</TotalTime>
  <Words>172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Кнопка</vt:lpstr>
      <vt:lpstr>Мир природы и человека «Живая природа. Растения. Лес»</vt:lpstr>
      <vt:lpstr>Тема урока:  ЛЕС  </vt:lpstr>
      <vt:lpstr>Символ России-береза</vt:lpstr>
      <vt:lpstr>Хвойные деревья</vt:lpstr>
      <vt:lpstr>Хвойный лес</vt:lpstr>
      <vt:lpstr>Дятел</vt:lpstr>
      <vt:lpstr>Осень</vt:lpstr>
      <vt:lpstr>Лекарственные растения</vt:lpstr>
      <vt:lpstr>Медведь</vt:lpstr>
      <vt:lpstr>Дуб, желуди</vt:lpstr>
      <vt:lpstr>Мухомор</vt:lpstr>
      <vt:lpstr>Земляника</vt:lpstr>
      <vt:lpstr>ФИЗМИНУТКА</vt:lpstr>
      <vt:lpstr>Много леса – не губи,  мало леса – береги,  нет леса – посади.</vt:lpstr>
      <vt:lpstr>Что растет в лесу?</vt:lpstr>
      <vt:lpstr>Кто живет в лесу?</vt:lpstr>
      <vt:lpstr>Что сделано из дерева?</vt:lpstr>
      <vt:lpstr>РЕФЛЕКСИЯ БЫТЬ ЛЕСУ ДРУГОМ!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Подготовила: учитель начальных классов  ОКОУ «Обоянская школа-интернат» Финтисова Е.Н. ЛЕС </dc:title>
  <dc:creator>Владимир</dc:creator>
  <cp:lastModifiedBy>Владимир</cp:lastModifiedBy>
  <cp:revision>21</cp:revision>
  <dcterms:created xsi:type="dcterms:W3CDTF">2023-10-18T17:31:37Z</dcterms:created>
  <dcterms:modified xsi:type="dcterms:W3CDTF">2024-01-07T15:57:17Z</dcterms:modified>
</cp:coreProperties>
</file>