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6" r:id="rId12"/>
    <p:sldId id="267" r:id="rId13"/>
    <p:sldId id="268" r:id="rId14"/>
    <p:sldId id="269" r:id="rId1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3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76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05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729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6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254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938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532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46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4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6F64-F20E-4501-9224-2375F7994381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AD4A8-0221-4C83-967E-47E526599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1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2436"/>
            <a:ext cx="6858000" cy="46571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1916832" y="1043608"/>
            <a:ext cx="3605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ЖУРНАЛ ДЛЯ ЛЮБОЗНАТЕЛЬНЫХ 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ЭКО ЯГОДКИ</a:t>
            </a:r>
          </a:p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2123" y="1351384"/>
            <a:ext cx="1206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№ </a:t>
            </a:r>
            <a:r>
              <a:rPr lang="ru-RU" sz="3600" dirty="0" smtClean="0">
                <a:solidFill>
                  <a:srgbClr val="FF0000"/>
                </a:solidFill>
              </a:rPr>
              <a:t>9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02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5976"/>
            <a:ext cx="6873126" cy="464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98650" cy="435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563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8640" y="980892"/>
            <a:ext cx="648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6819900" cy="392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6" y="3941068"/>
            <a:ext cx="6821016" cy="520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01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858001" cy="412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3774"/>
            <a:ext cx="6843936" cy="502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307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801" y="179512"/>
            <a:ext cx="31813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6858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76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6841232" cy="4283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4283968"/>
            <a:ext cx="6841232" cy="4860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567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92896" y="611560"/>
            <a:ext cx="2840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РУБРИКИ ЖУРНАЛА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0808" y="1619672"/>
            <a:ext cx="44005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В МИРЕ ЖИВОТНЫХ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РАЗВИВАЕМСЯ ИГРАЯ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ЭКОЛОГИЧЕСКИЕ СКАЗКИ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ПОГОВОРИ С РЕБЕНКОМ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СВОИМИ РУКАМИ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ЭКОЛОГИЧЕСКИЙ КАЛЕНДАРЬ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4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92896" y="611560"/>
            <a:ext cx="2872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 МИРЕ ЖИВОТНЫХ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5617"/>
            <a:ext cx="68880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4353"/>
            <a:ext cx="6858000" cy="3689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92896" y="611560"/>
            <a:ext cx="3065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РАЗВИВАЕМСЯ ИГРАЯ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689" y="161967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.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1" y="1475656"/>
            <a:ext cx="6264697" cy="2600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0" y="4448146"/>
            <a:ext cx="6264697" cy="307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72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92896" y="611560"/>
            <a:ext cx="300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ЭКОЛОГИЧЕСКИЕ СКАЗКИ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640" y="980892"/>
            <a:ext cx="648071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Cambria"/>
              </a:rPr>
              <a:t/>
            </a:r>
            <a:br>
              <a:rPr lang="ru-RU" sz="1400" b="1" dirty="0">
                <a:solidFill>
                  <a:srgbClr val="000000"/>
                </a:solidFill>
                <a:latin typeface="Cambria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Тучка была в пустыне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(сказка о месте, где нет воды)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Заблудилась однажды Тучка. Попала она в пустыню.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Как тут красиво! – подумала Тучка, глядя вокруг. – Всё такое жёлтенькое…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Налетел ветер, выровнял песчаные холмы.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Как тут красиво! – вновь подумала Тучка. – Всё такое ровненькое…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 стало припекать солнце.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Как тут красиво! – в очередной раз подумала Тучка. – Всё такое тёплое…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прошёл целый день. За ним второй, третий… Тучка всё ещё восторгалась увиденным в пустыне.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Неделя прошла. Месяц. В пустыне было и тепло, и светло. Солнышко облюбовало это место на земле. Ветер часто наведывался сюда.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было здесь только одного – голубых озёр, зелёных лугов, пения птиц, всплеска рыб в реке.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Заплакала Тучка. Нет, не видать пустыне ни пышных лугов, ни густых дубрав, не вдыхать её обитателям аромат цветов, не слышать ей звонкую трель соловья.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здесь самого главного – ВОДЫ, а, значит, нет и ЖИЗНИ.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16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6832" y="611560"/>
            <a:ext cx="3649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ПОГОВОРИ С РЕБЁНКОМ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640" y="980892"/>
            <a:ext cx="648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9699"/>
            <a:ext cx="6858000" cy="786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640" y="980892"/>
            <a:ext cx="648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704" y="251520"/>
            <a:ext cx="5979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СВОИМИ РУКАМИ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185"/>
            <a:ext cx="6858000" cy="846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87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640" y="980892"/>
            <a:ext cx="6480721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- День образования Российского экологического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союза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– Синичкин день 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- День вторичной переработки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- Всемирный День ребенка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- День образования Всероссийского общества охраны природы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- День образования Всемирного общества охраны природы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- Всемирный День домашних животных.</a:t>
            </a:r>
            <a:endParaRPr lang="ru-RU" sz="320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345" y="251520"/>
            <a:ext cx="5835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Экологический журнал 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2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8964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640" y="980892"/>
            <a:ext cx="648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7944"/>
            <a:ext cx="6858000" cy="5058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65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4318</TotalTime>
  <Words>89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wovenya@gmail.com</dc:creator>
  <cp:lastModifiedBy>Артём</cp:lastModifiedBy>
  <cp:revision>22</cp:revision>
  <dcterms:created xsi:type="dcterms:W3CDTF">2023-03-10T09:27:39Z</dcterms:created>
  <dcterms:modified xsi:type="dcterms:W3CDTF">2023-12-28T12:03:58Z</dcterms:modified>
</cp:coreProperties>
</file>