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3" r:id="rId6"/>
    <p:sldId id="264" r:id="rId7"/>
    <p:sldId id="267" r:id="rId8"/>
    <p:sldId id="268" r:id="rId9"/>
    <p:sldId id="262" r:id="rId10"/>
    <p:sldId id="265" r:id="rId11"/>
    <p:sldId id="269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42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фликеры\unname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195736" y="332656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28600" algn="ctr"/>
            <a:r>
              <a:rPr lang="ru-RU" b="1" i="1" dirty="0" smtClean="0">
                <a:latin typeface="Times New Roman" pitchFamily="18" charset="0"/>
              </a:rPr>
              <a:t>Муниципальное дошкольное образовательное учреждение </a:t>
            </a:r>
            <a:endParaRPr lang="ru-RU" b="1" i="1" dirty="0">
              <a:latin typeface="Times New Roman" pitchFamily="18" charset="0"/>
            </a:endParaRPr>
          </a:p>
          <a:p>
            <a:pPr indent="228600" algn="ctr" eaLnBrk="0" hangingPunct="0"/>
            <a:r>
              <a:rPr lang="ru-RU" b="1" i="1" dirty="0">
                <a:latin typeface="Times New Roman" pitchFamily="18" charset="0"/>
              </a:rPr>
              <a:t>«Детский сад </a:t>
            </a:r>
            <a:r>
              <a:rPr lang="ru-RU" b="1" i="1" dirty="0" smtClean="0">
                <a:latin typeface="Times New Roman" pitchFamily="18" charset="0"/>
              </a:rPr>
              <a:t>№</a:t>
            </a:r>
            <a:r>
              <a:rPr lang="en-US" b="1" i="1" dirty="0" smtClean="0">
                <a:latin typeface="Times New Roman" pitchFamily="18" charset="0"/>
              </a:rPr>
              <a:t>32</a:t>
            </a:r>
            <a:r>
              <a:rPr lang="ru-RU" b="1" i="1" dirty="0" smtClean="0">
                <a:latin typeface="Times New Roman" pitchFamily="18" charset="0"/>
              </a:rPr>
              <a:t>»</a:t>
            </a:r>
            <a:endParaRPr lang="ru-RU" dirty="0">
              <a:latin typeface="Calibri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1700808"/>
            <a:ext cx="774035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/>
              <a:t>Мастер - класс по изготовлению </a:t>
            </a:r>
            <a:r>
              <a:rPr lang="ru-RU" sz="3600" b="1" i="1" dirty="0" smtClean="0"/>
              <a:t>светоотражающих элементов на детской одежде</a:t>
            </a:r>
            <a:r>
              <a:rPr lang="ru-RU" sz="3600" b="1" i="1" dirty="0" smtClean="0"/>
              <a:t> «</a:t>
            </a:r>
            <a:r>
              <a:rPr lang="ru-RU" sz="3600" b="1" i="1" dirty="0"/>
              <a:t>Стань заметней на дороге»</a:t>
            </a:r>
          </a:p>
          <a:p>
            <a:pPr algn="ctr"/>
            <a:endParaRPr lang="ru-RU" b="1" i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95936" y="458112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>
                <a:latin typeface="Times New Roman" pitchFamily="18" charset="0"/>
              </a:rPr>
              <a:t>Подготовила:  </a:t>
            </a:r>
            <a:r>
              <a:rPr lang="ru-RU" i="1" dirty="0" smtClean="0">
                <a:latin typeface="Times New Roman" pitchFamily="18" charset="0"/>
              </a:rPr>
              <a:t>воспитатель первой квалификационной категории</a:t>
            </a:r>
          </a:p>
          <a:p>
            <a:r>
              <a:rPr lang="ru-RU" b="1" i="1" dirty="0" smtClean="0">
                <a:latin typeface="Times New Roman" pitchFamily="18" charset="0"/>
              </a:rPr>
              <a:t>Полякова Татьяна Эдуардовна</a:t>
            </a:r>
            <a:endParaRPr lang="ru-RU" b="1" i="1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39638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Documents and Settings\User\Рабочий стол\фликеры\unname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"/>
            <a:ext cx="9154769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74536" y="764704"/>
            <a:ext cx="8604728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</a:rPr>
              <a:t>Накладываем шаблон на цветной картон и вырезаем,</a:t>
            </a:r>
          </a:p>
          <a:p>
            <a:r>
              <a:rPr lang="ru-RU" sz="2400" b="1" i="1" dirty="0" smtClean="0">
                <a:latin typeface="Times New Roman" pitchFamily="18" charset="0"/>
              </a:rPr>
              <a:t>обводим на светоотражающей ленте трафарет и вырезаем.</a:t>
            </a:r>
          </a:p>
          <a:p>
            <a:r>
              <a:rPr lang="ru-RU" sz="2400" b="1" i="1" dirty="0" smtClean="0">
                <a:latin typeface="Times New Roman" pitchFamily="18" charset="0"/>
              </a:rPr>
              <a:t>Наносим клей и приклеиваем на основу.</a:t>
            </a:r>
            <a:endParaRPr lang="ru-RU" sz="2400" b="1" i="1" dirty="0">
              <a:latin typeface="Times New Roman" pitchFamily="18" charset="0"/>
            </a:endParaRPr>
          </a:p>
        </p:txBody>
      </p:sp>
      <p:pic>
        <p:nvPicPr>
          <p:cNvPr id="5" name="Picture 2" descr="https://sun9-16.userapi.com/impg/BZEjLklcXqglk2zFwxkyoMNET-QQJsykDgXmSw/PlbGeXevXC8.jpg?size=1280x961&amp;quality=95&amp;sign=ca5cc8671c41d1dc8235f5fa1d51f667&amp;type=album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564904"/>
            <a:ext cx="3604454" cy="3600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s://sun9-19.userapi.com/impg/ILu4zYS8YyBgnchWkd7Ce_HUCd-nd49UI8IQ9w/XMJ7GYNTEwI.jpg?size=1280x961&amp;quality=95&amp;sign=135d5a40d18a4cc2f1fc9aa8747dfbf1&amp;type=album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2370" y="2564903"/>
            <a:ext cx="4010070" cy="3600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54149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Documents and Settings\User\Рабочий стол\фликеры\unname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"/>
            <a:ext cx="9155737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47679" y="764704"/>
            <a:ext cx="770358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</a:rPr>
              <a:t>Наносим клей на значок, готовую основу приклеиваем.</a:t>
            </a:r>
          </a:p>
          <a:p>
            <a:pPr algn="ctr"/>
            <a:r>
              <a:rPr lang="ru-RU" sz="2400" b="1" i="1" dirty="0" err="1" smtClean="0">
                <a:latin typeface="Times New Roman" pitchFamily="18" charset="0"/>
              </a:rPr>
              <a:t>Фликер</a:t>
            </a:r>
            <a:r>
              <a:rPr lang="ru-RU" sz="2400" b="1" i="1" dirty="0" smtClean="0">
                <a:latin typeface="Times New Roman" pitchFamily="18" charset="0"/>
              </a:rPr>
              <a:t> готов.</a:t>
            </a:r>
            <a:endParaRPr lang="ru-RU" sz="2400" b="1" i="1" dirty="0" smtClean="0">
              <a:latin typeface="Times New Roman" pitchFamily="18" charset="0"/>
            </a:endParaRPr>
          </a:p>
        </p:txBody>
      </p:sp>
      <p:pic>
        <p:nvPicPr>
          <p:cNvPr id="11266" name="Picture 2" descr="https://sun9-74.userapi.com/impg/3fCRoyXWqBCStHP2zMvAelkWD0nrqSKgeYFk9Q/m0Apx1MzWPc.jpg?size=1280x962&amp;quality=95&amp;sign=e187b3953ab7b6ae1c24916771fbe1f6&amp;type=album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785" y="2132856"/>
            <a:ext cx="3836167" cy="3934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https://sun9-65.userapi.com/impg/otZd-90sOlPXqvo9diLhNmivVGRtRfs0xBkPOA/gSyiV8EtZkk.jpg?size=811x1080&amp;quality=95&amp;sign=c302cf3932ed097760db61195a4e3d48&amp;type=album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6189" y="2132855"/>
            <a:ext cx="3603309" cy="3934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73726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User\Рабочий стол\фликеры\unname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115616" y="548680"/>
            <a:ext cx="784663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>
                <a:latin typeface="Times New Roman" pitchFamily="18" charset="0"/>
              </a:rPr>
              <a:t>Такие </a:t>
            </a:r>
            <a:r>
              <a:rPr lang="ru-RU" sz="2400" b="1" i="1" dirty="0" err="1">
                <a:latin typeface="Times New Roman" pitchFamily="18" charset="0"/>
              </a:rPr>
              <a:t>фликеры</a:t>
            </a:r>
            <a:r>
              <a:rPr lang="ru-RU" sz="2400" b="1" i="1" dirty="0">
                <a:latin typeface="Times New Roman" pitchFamily="18" charset="0"/>
              </a:rPr>
              <a:t> ребенок  с удовольствием будет носить </a:t>
            </a:r>
          </a:p>
          <a:p>
            <a:r>
              <a:rPr lang="ru-RU" sz="2400" b="1" i="1" dirty="0">
                <a:latin typeface="Times New Roman" pitchFamily="18" charset="0"/>
              </a:rPr>
              <a:t>На одежде или рюкзаке</a:t>
            </a:r>
          </a:p>
        </p:txBody>
      </p:sp>
      <p:pic>
        <p:nvPicPr>
          <p:cNvPr id="12290" name="Picture 2" descr="https://sun9-59.userapi.com/impg/biOGcs2riNMFhJ5VFQyx9JbUksj9eeLek6fc5Q/M8_wj81ojUs.jpg?size=999x1080&amp;quality=95&amp;sign=ef40e7d4da11b608fa0711fee694c897&amp;type=albu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410644"/>
            <a:ext cx="5904656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11235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C:\Documents and Settings\User\Рабочий стол\фликеры\unname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8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971600" y="548680"/>
            <a:ext cx="655272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i="1" dirty="0" smtClean="0">
              <a:latin typeface="Times New Roman" pitchFamily="18" charset="0"/>
            </a:endParaRPr>
          </a:p>
          <a:p>
            <a:endParaRPr lang="ru-RU" b="1" i="1" dirty="0">
              <a:latin typeface="Times New Roman" pitchFamily="18" charset="0"/>
            </a:endParaRPr>
          </a:p>
          <a:p>
            <a:r>
              <a:rPr lang="ru-RU" b="1" i="1" dirty="0" smtClean="0">
                <a:latin typeface="Times New Roman" pitchFamily="18" charset="0"/>
              </a:rPr>
              <a:t>Цель</a:t>
            </a:r>
            <a:r>
              <a:rPr lang="ru-RU" b="1" i="1" dirty="0">
                <a:latin typeface="Times New Roman" pitchFamily="18" charset="0"/>
              </a:rPr>
              <a:t>: </a:t>
            </a:r>
            <a:r>
              <a:rPr lang="ru-RU" b="1" i="1" dirty="0" smtClean="0">
                <a:latin typeface="Times New Roman" pitchFamily="18" charset="0"/>
              </a:rPr>
              <a:t>Изготовление поделки своими руками. Разъяснение </a:t>
            </a:r>
            <a:r>
              <a:rPr lang="ru-RU" b="1" i="1" dirty="0">
                <a:latin typeface="Times New Roman" pitchFamily="18" charset="0"/>
              </a:rPr>
              <a:t>значимости </a:t>
            </a:r>
            <a:r>
              <a:rPr lang="ru-RU" b="1" i="1" dirty="0" err="1">
                <a:latin typeface="Times New Roman" pitchFamily="18" charset="0"/>
              </a:rPr>
              <a:t>световозвращающих</a:t>
            </a:r>
            <a:r>
              <a:rPr lang="ru-RU" b="1" i="1" dirty="0">
                <a:latin typeface="Times New Roman" pitchFamily="18" charset="0"/>
              </a:rPr>
              <a:t> элементов для безопасности детей на дорогах в темное время суток</a:t>
            </a:r>
            <a:r>
              <a:rPr lang="ru-RU" b="1" i="1" dirty="0" smtClean="0">
                <a:latin typeface="Times New Roman" pitchFamily="18" charset="0"/>
              </a:rPr>
              <a:t>.</a:t>
            </a:r>
          </a:p>
          <a:p>
            <a:endParaRPr lang="ru-RU" b="1" i="1" dirty="0">
              <a:latin typeface="Times New Roman" pitchFamily="18" charset="0"/>
            </a:endParaRPr>
          </a:p>
          <a:p>
            <a:r>
              <a:rPr lang="ru-RU" b="1" i="1" dirty="0">
                <a:latin typeface="Times New Roman" pitchFamily="18" charset="0"/>
              </a:rPr>
              <a:t>Задачи</a:t>
            </a:r>
            <a:r>
              <a:rPr lang="ru-RU" b="1" i="1" dirty="0" smtClean="0">
                <a:latin typeface="Times New Roman" pitchFamily="18" charset="0"/>
              </a:rPr>
              <a:t>:</a:t>
            </a:r>
          </a:p>
          <a:p>
            <a:r>
              <a:rPr lang="ru-RU" b="1" i="1" dirty="0">
                <a:latin typeface="Times New Roman" pitchFamily="18" charset="0"/>
              </a:rPr>
              <a:t>Расширение представлений о видах СОЭ</a:t>
            </a:r>
          </a:p>
          <a:p>
            <a:r>
              <a:rPr lang="ru-RU" b="1" i="1" dirty="0" smtClean="0">
                <a:latin typeface="Times New Roman" pitchFamily="18" charset="0"/>
              </a:rPr>
              <a:t>Способствовать </a:t>
            </a:r>
            <a:r>
              <a:rPr lang="ru-RU" b="1" i="1" dirty="0">
                <a:latin typeface="Times New Roman" pitchFamily="18" charset="0"/>
              </a:rPr>
              <a:t>сближению детей и родителей в совместной работе по </a:t>
            </a:r>
            <a:r>
              <a:rPr lang="ru-RU" b="1" i="1" dirty="0" smtClean="0">
                <a:latin typeface="Times New Roman" pitchFamily="18" charset="0"/>
              </a:rPr>
              <a:t>изготовлению СОЭ</a:t>
            </a:r>
            <a:endParaRPr lang="ru-RU" b="1" i="1" dirty="0">
              <a:latin typeface="Times New Roman" pitchFamily="18" charset="0"/>
            </a:endParaRPr>
          </a:p>
          <a:p>
            <a:r>
              <a:rPr lang="ru-RU" b="1" i="1" dirty="0" smtClean="0">
                <a:latin typeface="Times New Roman" pitchFamily="18" charset="0"/>
              </a:rPr>
              <a:t>Создать </a:t>
            </a:r>
            <a:r>
              <a:rPr lang="ru-RU" b="1" i="1" dirty="0">
                <a:latin typeface="Times New Roman" pitchFamily="18" charset="0"/>
              </a:rPr>
              <a:t>условия для реализации творческого процесса</a:t>
            </a:r>
          </a:p>
          <a:p>
            <a:r>
              <a:rPr lang="ru-RU" b="1" i="1" dirty="0" smtClean="0">
                <a:latin typeface="Times New Roman" pitchFamily="18" charset="0"/>
              </a:rPr>
              <a:t>Раскрыть  </a:t>
            </a:r>
            <a:r>
              <a:rPr lang="ru-RU" b="1" i="1" dirty="0">
                <a:latin typeface="Times New Roman" pitchFamily="18" charset="0"/>
              </a:rPr>
              <a:t>творческий потенциал, фантазию детей и </a:t>
            </a:r>
            <a:r>
              <a:rPr lang="ru-RU" b="1" i="1" dirty="0" smtClean="0">
                <a:latin typeface="Times New Roman" pitchFamily="18" charset="0"/>
              </a:rPr>
              <a:t>взрослых</a:t>
            </a:r>
            <a:endParaRPr lang="ru-RU" b="1" i="1" dirty="0">
              <a:latin typeface="Times New Roman" pitchFamily="18" charset="0"/>
            </a:endParaRPr>
          </a:p>
          <a:p>
            <a:r>
              <a:rPr lang="ru-RU" b="1" i="1" dirty="0" smtClean="0">
                <a:latin typeface="Times New Roman" pitchFamily="18" charset="0"/>
              </a:rPr>
              <a:t>Повысить эффективность работы по предупреждению детского дорожно-транспортного травматизма.</a:t>
            </a:r>
          </a:p>
        </p:txBody>
      </p:sp>
    </p:spTree>
    <p:extLst>
      <p:ext uri="{BB962C8B-B14F-4D97-AF65-F5344CB8AC3E}">
        <p14:creationId xmlns:p14="http://schemas.microsoft.com/office/powerpoint/2010/main" val="26425801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User\Рабочий стол\фликеры\фон 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1188"/>
            <a:ext cx="9143999" cy="6889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916629" y="805354"/>
            <a:ext cx="53172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i="1" dirty="0">
                <a:latin typeface="Times New Roman" pitchFamily="18" charset="0"/>
              </a:rPr>
              <a:t>Материалы и инструменты для </a:t>
            </a:r>
            <a:r>
              <a:rPr lang="ru-RU" b="1" i="1" dirty="0" smtClean="0">
                <a:latin typeface="Times New Roman" pitchFamily="18" charset="0"/>
              </a:rPr>
              <a:t>мастер - класса</a:t>
            </a:r>
            <a:r>
              <a:rPr lang="ru-RU" b="1" i="1" dirty="0" smtClean="0">
                <a:latin typeface="Times New Roman" pitchFamily="18" charset="0"/>
              </a:rPr>
              <a:t>:</a:t>
            </a:r>
            <a:endParaRPr lang="ru-RU" b="1" i="1" dirty="0">
              <a:latin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44174" y="1412776"/>
            <a:ext cx="3106300" cy="28623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latin typeface="Times New Roman" pitchFamily="18" charset="0"/>
              </a:rPr>
              <a:t>Цветной картон, </a:t>
            </a:r>
            <a:endParaRPr lang="ru-RU" b="1" i="1" dirty="0">
              <a:latin typeface="Times New Roman" pitchFamily="18" charset="0"/>
            </a:endParaRPr>
          </a:p>
          <a:p>
            <a:r>
              <a:rPr lang="ru-RU" b="1" i="1" dirty="0">
                <a:latin typeface="Times New Roman" pitchFamily="18" charset="0"/>
              </a:rPr>
              <a:t>шаблон </a:t>
            </a:r>
            <a:r>
              <a:rPr lang="ru-RU" b="1" i="1" dirty="0" smtClean="0">
                <a:latin typeface="Times New Roman" pitchFamily="18" charset="0"/>
              </a:rPr>
              <a:t>фигурок из бумаги</a:t>
            </a:r>
            <a:r>
              <a:rPr lang="ru-RU" b="1" i="1" dirty="0" smtClean="0">
                <a:latin typeface="Times New Roman" pitchFamily="18" charset="0"/>
              </a:rPr>
              <a:t>, </a:t>
            </a:r>
            <a:endParaRPr lang="ru-RU" b="1" i="1" dirty="0">
              <a:latin typeface="Times New Roman" pitchFamily="18" charset="0"/>
            </a:endParaRPr>
          </a:p>
          <a:p>
            <a:r>
              <a:rPr lang="ru-RU" b="1" i="1" dirty="0">
                <a:latin typeface="Times New Roman" pitchFamily="18" charset="0"/>
              </a:rPr>
              <a:t>светоотражающая лента,  </a:t>
            </a:r>
          </a:p>
          <a:p>
            <a:r>
              <a:rPr lang="ru-RU" b="1" i="1" dirty="0">
                <a:latin typeface="Times New Roman" pitchFamily="18" charset="0"/>
              </a:rPr>
              <a:t>ножницы, </a:t>
            </a:r>
          </a:p>
          <a:p>
            <a:r>
              <a:rPr lang="ru-RU" b="1" i="1" dirty="0" smtClean="0">
                <a:latin typeface="Times New Roman" pitchFamily="18" charset="0"/>
              </a:rPr>
              <a:t>карандаш,</a:t>
            </a:r>
            <a:endParaRPr lang="ru-RU" b="1" i="1" dirty="0">
              <a:latin typeface="Times New Roman" pitchFamily="18" charset="0"/>
            </a:endParaRPr>
          </a:p>
          <a:p>
            <a:r>
              <a:rPr lang="ru-RU" b="1" i="1" dirty="0" smtClean="0">
                <a:latin typeface="Times New Roman" pitchFamily="18" charset="0"/>
              </a:rPr>
              <a:t>потолочный клей, </a:t>
            </a:r>
          </a:p>
          <a:p>
            <a:r>
              <a:rPr lang="ru-RU" b="1" i="1" dirty="0" smtClean="0">
                <a:latin typeface="Times New Roman" pitchFamily="18" charset="0"/>
              </a:rPr>
              <a:t>значок,</a:t>
            </a:r>
          </a:p>
          <a:p>
            <a:r>
              <a:rPr lang="ru-RU" b="1" i="1" dirty="0" smtClean="0">
                <a:latin typeface="Times New Roman" pitchFamily="18" charset="0"/>
              </a:rPr>
              <a:t>дырокол, </a:t>
            </a:r>
          </a:p>
          <a:p>
            <a:r>
              <a:rPr lang="ru-RU" b="1" i="1" dirty="0" smtClean="0">
                <a:latin typeface="Times New Roman" pitchFamily="18" charset="0"/>
              </a:rPr>
              <a:t>лента.</a:t>
            </a:r>
          </a:p>
          <a:p>
            <a:r>
              <a:rPr lang="ru-RU" b="1" i="1" dirty="0" smtClean="0">
                <a:latin typeface="Times New Roman" pitchFamily="18" charset="0"/>
              </a:rPr>
              <a:t> </a:t>
            </a:r>
            <a:endParaRPr lang="ru-RU" b="1" i="1" dirty="0">
              <a:latin typeface="Times New Roman" pitchFamily="18" charset="0"/>
            </a:endParaRPr>
          </a:p>
        </p:txBody>
      </p:sp>
      <p:pic>
        <p:nvPicPr>
          <p:cNvPr id="1026" name="Picture 2" descr="https://sun9-58.userapi.com/impg/GSh5Z3BTSfDzo4J80JjEkAFaQCWsk5Lu7E_GJQ/53xySJgjXGc.jpg?size=1280x962&amp;quality=95&amp;sign=53d4c69448c8459184fc6855b296d5da&amp;type=album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9" y="1631959"/>
            <a:ext cx="4042580" cy="3700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78431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User\Рабочий стол\фликеры\фон 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1188"/>
            <a:ext cx="9144000" cy="6889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900854" y="523548"/>
            <a:ext cx="74708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latin typeface="Times New Roman" pitchFamily="18" charset="0"/>
              </a:rPr>
              <a:t>Накладываем </a:t>
            </a:r>
            <a:r>
              <a:rPr lang="ru-RU" sz="2400" b="1" i="1" dirty="0" smtClean="0">
                <a:latin typeface="Times New Roman" pitchFamily="18" charset="0"/>
              </a:rPr>
              <a:t>шаблон на </a:t>
            </a:r>
            <a:r>
              <a:rPr lang="ru-RU" sz="2400" b="1" i="1" dirty="0" smtClean="0">
                <a:latin typeface="Times New Roman" pitchFamily="18" charset="0"/>
              </a:rPr>
              <a:t>цветной картон</a:t>
            </a:r>
            <a:r>
              <a:rPr lang="ru-RU" sz="2400" b="1" i="1" dirty="0" smtClean="0">
                <a:latin typeface="Times New Roman" pitchFamily="18" charset="0"/>
              </a:rPr>
              <a:t> </a:t>
            </a:r>
            <a:r>
              <a:rPr lang="ru-RU" sz="2400" b="1" i="1" dirty="0">
                <a:latin typeface="Times New Roman" pitchFamily="18" charset="0"/>
              </a:rPr>
              <a:t>и вырезаем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543935" y="148478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pic>
        <p:nvPicPr>
          <p:cNvPr id="5" name="Picture 2" descr="https://sun9-85.userapi.com/impg/EuuAgDR360FiXvZGUX0lQEXNT0iswh8ALPEMvg/p_-QuFtCjt4.jpg?size=1280x961&amp;quality=95&amp;sign=0e678ee974fabcbfcda7c8413cfad935&amp;type=albu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0397" y="1854116"/>
            <a:ext cx="3312368" cy="4260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sun9-27.userapi.com/impg/Dz930GwyM3Gw7-cagtiMTNZwnZt4uLateRF7_A/JCFx6IpRToM.jpg?size=1042x1080&amp;quality=95&amp;sign=5af0858114c631895fa35cba61c63a75&amp;type=album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854116"/>
            <a:ext cx="3333023" cy="4260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19008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User\Рабочий стол\фликеры\фон 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60" y="-31188"/>
            <a:ext cx="9144000" cy="6889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3528" y="548680"/>
            <a:ext cx="85689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latin typeface="Times New Roman" pitchFamily="18" charset="0"/>
              </a:rPr>
              <a:t>Обводим на светоотражающей ленте </a:t>
            </a:r>
            <a:r>
              <a:rPr lang="ru-RU" sz="2400" b="1" i="1" dirty="0" smtClean="0">
                <a:latin typeface="Times New Roman" pitchFamily="18" charset="0"/>
              </a:rPr>
              <a:t>трафарет и вырезаем</a:t>
            </a:r>
            <a:endParaRPr lang="ru-RU" sz="2400" b="1" i="1" dirty="0">
              <a:latin typeface="Times New Roman" pitchFamily="18" charset="0"/>
            </a:endParaRPr>
          </a:p>
        </p:txBody>
      </p:sp>
      <p:pic>
        <p:nvPicPr>
          <p:cNvPr id="3074" name="Picture 2" descr="https://sun9-80.userapi.com/impg/u3SMX7rxOSZSIoe6R_vwPpDf2qOGRR-ZQoWoqA/CeMkV5ZdaKM.jpg?size=1280x1187&amp;quality=95&amp;sign=7b8534480521ca9075b1eda4a4270251&amp;type=album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1" y="1597650"/>
            <a:ext cx="3312368" cy="4207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sun9-24.userapi.com/impg/B-bT7cBJixfIpJ6O5WFjPTWSyHT0AzhH_1j5vA/PtaLkk8H9iM.jpg?size=1280x961&amp;quality=95&amp;sign=25fc17f0ebcc0b263c6d5fefaf54888b&amp;type=album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0070" y="1597650"/>
            <a:ext cx="3742938" cy="4207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72265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User\Рабочий стол\фликеры\фон 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3" y="-31189"/>
            <a:ext cx="9127014" cy="6876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99592" y="836712"/>
            <a:ext cx="7632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</a:rPr>
              <a:t>Наносим клей и приклеиваем на основу  </a:t>
            </a:r>
            <a:endParaRPr lang="ru-RU" sz="2400" b="1" i="1" dirty="0">
              <a:latin typeface="Times New Roman" pitchFamily="18" charset="0"/>
            </a:endParaRPr>
          </a:p>
        </p:txBody>
      </p:sp>
      <p:pic>
        <p:nvPicPr>
          <p:cNvPr id="4098" name="Picture 2" descr="https://sun9-51.userapi.com/impg/yss_f0mNXfuS2djTLZsWsLtWboeDnIL2hsHn1A/D9UmNkdkV44.jpg?size=1280x890&amp;quality=95&amp;sign=00ed70f6445fa7efb5a6643c42bc05ae&amp;type=albu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772816"/>
            <a:ext cx="3456384" cy="4215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sun9-83.userapi.com/impg/Q8orI28K7pX2FWmPacC5ffusseRP7nRsfAl5jQ/3dzCQevayew.jpg?size=1280x876&amp;quality=95&amp;sign=b179a3a41c2cec0fdf82f557868adea9&amp;type=album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7197" y="1772816"/>
            <a:ext cx="3898597" cy="4215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29291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User\Рабочий стол\фликеры\фон 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31189"/>
            <a:ext cx="9144967" cy="6889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87624" y="836712"/>
            <a:ext cx="74168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</a:rPr>
              <a:t>Дыроколом делаем отверстие и пронизываем ленту</a:t>
            </a:r>
            <a:endParaRPr lang="ru-RU" sz="2400" b="1" i="1" dirty="0" smtClean="0">
              <a:latin typeface="Times New Roman" pitchFamily="18" charset="0"/>
            </a:endParaRPr>
          </a:p>
        </p:txBody>
      </p:sp>
      <p:pic>
        <p:nvPicPr>
          <p:cNvPr id="5124" name="Picture 4" descr="https://sun9-86.userapi.com/impg/oj4-0FwXBxrTMJqmK_j3It4JW6EQrE0RqU8m2Q/96blY_p0Tgg.jpg?size=1280x961&amp;quality=95&amp;sign=c28a1f75f0c681d4ba035cb7dc6bf547&amp;type=albu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774635"/>
            <a:ext cx="3168352" cy="4678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s://sun9-76.userapi.com/impg/CqVZvkNwhs2_HNTgEJ8mcjEpapkxr8DdQBNCKw/5hp9XMRi4Aw.jpg?size=1280x961&amp;quality=95&amp;sign=71f8e0ca821392e507bee9d0ae7b1a67&amp;type=album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774635"/>
            <a:ext cx="3896050" cy="4683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6949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User\Рабочий стол\фликеры\фон 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18" y="-4724"/>
            <a:ext cx="9118082" cy="6842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87624" y="836712"/>
            <a:ext cx="74168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</a:rPr>
              <a:t>Завязываем узел. </a:t>
            </a:r>
            <a:r>
              <a:rPr lang="ru-RU" sz="2400" b="1" i="1" dirty="0" err="1" smtClean="0">
                <a:latin typeface="Times New Roman" pitchFamily="18" charset="0"/>
              </a:rPr>
              <a:t>Фликер</a:t>
            </a:r>
            <a:r>
              <a:rPr lang="ru-RU" sz="2400" b="1" i="1" dirty="0" smtClean="0">
                <a:latin typeface="Times New Roman" pitchFamily="18" charset="0"/>
              </a:rPr>
              <a:t> готов.</a:t>
            </a:r>
          </a:p>
        </p:txBody>
      </p:sp>
      <p:pic>
        <p:nvPicPr>
          <p:cNvPr id="9218" name="Picture 2" descr="https://sun9-82.userapi.com/impg/qD3C0SBJbAS6zPCgH0vulWtIT-FwgnYbtHVJ9g/izxOP94FUP4.jpg?size=1280x961&amp;quality=95&amp;sign=23c77822bb6aaf9ec5a5192af38d6f75&amp;type=albu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612843"/>
            <a:ext cx="3456892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s://sun9-34.userapi.com/impg/kTscLtDWPvn4gn92reTa_TKe__5XeEl2hyXTYA/4hpQWZx8BtU.jpg?size=1280x961&amp;quality=95&amp;sign=a4a77115569c594ba7f7abf632424ec3&amp;type=album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28800"/>
            <a:ext cx="3492388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55459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Documents and Settings\User\Рабочий стол\фликеры\unname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384"/>
            <a:ext cx="91538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843808" y="692696"/>
            <a:ext cx="33843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err="1">
                <a:latin typeface="Times New Roman" pitchFamily="18" charset="0"/>
              </a:rPr>
              <a:t>Фликер</a:t>
            </a:r>
            <a:r>
              <a:rPr lang="ru-RU" sz="2800" b="1" i="1" dirty="0">
                <a:latin typeface="Times New Roman" pitchFamily="18" charset="0"/>
              </a:rPr>
              <a:t> </a:t>
            </a:r>
            <a:r>
              <a:rPr lang="ru-RU" sz="2800" b="1" i="1" dirty="0" smtClean="0">
                <a:latin typeface="Times New Roman" pitchFamily="18" charset="0"/>
              </a:rPr>
              <a:t>– </a:t>
            </a:r>
            <a:r>
              <a:rPr lang="ru-RU" sz="2800" b="1" i="1" dirty="0" smtClean="0">
                <a:latin typeface="Times New Roman" pitchFamily="18" charset="0"/>
              </a:rPr>
              <a:t>значок 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962023" y="2133237"/>
            <a:ext cx="719177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i="1" dirty="0">
                <a:latin typeface="Times New Roman" pitchFamily="18" charset="0"/>
              </a:rPr>
              <a:t>Для изготовления </a:t>
            </a:r>
            <a:r>
              <a:rPr lang="ru-RU" sz="2000" b="1" i="1" dirty="0" err="1">
                <a:latin typeface="Times New Roman" pitchFamily="18" charset="0"/>
              </a:rPr>
              <a:t>фликера</a:t>
            </a:r>
            <a:r>
              <a:rPr lang="ru-RU" sz="2000" b="1" i="1" dirty="0">
                <a:latin typeface="Times New Roman" pitchFamily="18" charset="0"/>
              </a:rPr>
              <a:t> понадобится:</a:t>
            </a:r>
          </a:p>
          <a:p>
            <a:r>
              <a:rPr lang="ru-RU" sz="2000" b="1" i="1" dirty="0" smtClean="0">
                <a:latin typeface="Times New Roman" pitchFamily="18" charset="0"/>
              </a:rPr>
              <a:t>цветной картон</a:t>
            </a:r>
            <a:r>
              <a:rPr lang="ru-RU" sz="2000" b="1" i="1" dirty="0" smtClean="0">
                <a:latin typeface="Times New Roman" pitchFamily="18" charset="0"/>
              </a:rPr>
              <a:t>, </a:t>
            </a:r>
            <a:r>
              <a:rPr lang="ru-RU" sz="2000" b="1" i="1" dirty="0">
                <a:latin typeface="Times New Roman" pitchFamily="18" charset="0"/>
              </a:rPr>
              <a:t>шаблон</a:t>
            </a:r>
            <a:r>
              <a:rPr lang="ru-RU" sz="2000" b="1" i="1" dirty="0" smtClean="0">
                <a:latin typeface="Times New Roman" pitchFamily="18" charset="0"/>
              </a:rPr>
              <a:t>, значок, </a:t>
            </a:r>
            <a:r>
              <a:rPr lang="ru-RU" sz="2000" b="1" i="1" dirty="0">
                <a:latin typeface="Times New Roman" pitchFamily="18" charset="0"/>
              </a:rPr>
              <a:t>светоотражающая лента, </a:t>
            </a:r>
          </a:p>
          <a:p>
            <a:r>
              <a:rPr lang="ru-RU" sz="2000" b="1" i="1" dirty="0" smtClean="0">
                <a:latin typeface="Times New Roman" pitchFamily="18" charset="0"/>
              </a:rPr>
              <a:t>ножницы,</a:t>
            </a:r>
            <a:r>
              <a:rPr lang="ru-RU" sz="2000" b="1" i="1" dirty="0">
                <a:latin typeface="Times New Roman" pitchFamily="18" charset="0"/>
              </a:rPr>
              <a:t> </a:t>
            </a:r>
            <a:r>
              <a:rPr lang="ru-RU" sz="2000" b="1" i="1" dirty="0" smtClean="0">
                <a:latin typeface="Times New Roman" pitchFamily="18" charset="0"/>
              </a:rPr>
              <a:t>клей.</a:t>
            </a:r>
            <a:endParaRPr lang="ru-RU" sz="2000" b="1" i="1" dirty="0">
              <a:latin typeface="Times New Roman" pitchFamily="18" charset="0"/>
            </a:endParaRPr>
          </a:p>
        </p:txBody>
      </p:sp>
      <p:pic>
        <p:nvPicPr>
          <p:cNvPr id="7172" name="Picture 4" descr="https://sun9-2.userapi.com/impg/gGfhbsGgfDTz25zdvCMrhkq70zkLTbxT62-Myw/hWwgnaQjj_g.jpg?size=1280x961&amp;quality=95&amp;sign=b71961076fbd09902b4b0cc678882224&amp;type=album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046" y="3434747"/>
            <a:ext cx="4178854" cy="3137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834558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308</TotalTime>
  <Words>170</Words>
  <Application>Microsoft Office PowerPoint</Application>
  <PresentationFormat>Экран (4:3)</PresentationFormat>
  <Paragraphs>42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Sega</cp:lastModifiedBy>
  <cp:revision>31</cp:revision>
  <dcterms:modified xsi:type="dcterms:W3CDTF">2022-10-22T19:27:21Z</dcterms:modified>
</cp:coreProperties>
</file>