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горь рочев" initials="ир" lastIdx="1" clrIdx="0">
    <p:extLst>
      <p:ext uri="{19B8F6BF-5375-455C-9EA6-DF929625EA0E}">
        <p15:presenceInfo xmlns:p15="http://schemas.microsoft.com/office/powerpoint/2012/main" userId="883dbab9173051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1-27T07:17:04.927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C2222F-C97D-2990-D27C-1A9EFD5FA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30046E-8A44-7D55-E8B0-22A925FBB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5A8E0A-3D87-AE04-B16B-1121D4A7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8DEC65-4FB0-25E8-8B4C-2D9202EA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0413BA-FE2C-8B2D-D2AE-6FE194E6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712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AF03B-4A13-8D27-9CD2-B1D0C483A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734B00-FE1A-A2C9-456C-A92893DA0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04B29E-1FBB-3D6E-BC36-44EA11725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4F4C35-DC3E-1E71-6C20-8EC50ECA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FB42AF-481D-9A05-2476-FE95E886E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3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7C9EBC-4022-E95D-6693-83E8DB68A1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BBDCE2-C860-95E7-50BE-D10A3D79A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DAB354-082B-D6F5-94F3-8782D460D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09157B-4651-1322-BA11-BE6441132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04E740-5BB0-0C02-00AC-2263F3D4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454A8-3F18-C846-16FA-C6E673309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678144-BE0B-F1DB-E6CF-67F5FC5F57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680760-3FDC-19D6-FD69-D072A7231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A9DE91-09F0-1E41-3677-B355D9C27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B61745-9B10-5CE9-A845-DB6DEC630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6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728167-26C1-7E55-2CE9-6EB05E1AD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28BADC-255D-190A-3374-5748D0A7D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C06404-C7D9-FDC3-37BB-BDE48796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63B9D1-0FC9-5CEC-B37F-DEB23ECFC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D11DDA-118F-03FB-93C1-BE8AFC36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61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F010B-9732-C7DB-C234-AE953B58F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D423BD-1EFF-1A07-73B5-8450C6759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86522C-B32F-BC27-54B4-30C8FC0FE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53F0F9-2C46-27FE-C3A9-65CC92C05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2FE1D5-612F-8F5D-4DB1-0D919B3C9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766312-0E64-86BA-C30A-5A1090E04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0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93145-2650-99BD-C416-867E428E7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66F4B5-D630-23C0-7BCC-8405A5FC1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643345-D3AA-FDBF-D0F7-0C862803B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DCF3D43-B96B-9448-8F60-D782F43780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E017A5-3DB1-3827-26F5-A59381515E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EEE0598-9B37-9BC7-6722-CE1A4520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96F96FC-D0FC-031D-CAF8-A388A23C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3329B17-2368-6D18-30A4-E1267222D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48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B97014-92AD-0C99-28D1-BE6D97246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D054CF-FD98-1545-C2F2-61D6AA40A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26BB081-D2FE-93F8-656D-7B2868292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B45B93-B22A-B264-AFE6-1A3735E12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7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01EAD1-7ED8-1055-DC6B-7BED0A1B8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3FF2D5-8F99-5710-1825-FF8CD2C7B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3D5AA4-49DD-9B57-51F3-8A42F817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90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3FBCB-9C8C-780E-1CF6-87C972A58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9368A0-B8AF-8222-8CDE-0DD6E76B7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C12D49-9F21-F753-4FF7-25E05A6D3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C03086-FAC4-CF65-AD87-42581EAAB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DB6AAA-BDBD-DA7B-AE23-65BAB3A2B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4725BD-F48B-BA0B-02DF-D65BEF76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39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D3072-81FE-3DF0-8962-62572A3FD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EE981AA-AE68-62D3-5E7E-F2F5D4AD33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5205D-C18B-9689-AD59-A6922FA2D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8AA21C-FBFD-BE40-1443-24404B422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217D0A-5838-568F-9FD3-0084BA285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417F1A-04A3-6259-B7DC-3050EC03B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862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18BD6-B52E-9A6F-D1D9-011E91483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C906C5-B17F-4834-F3FC-E1AB4C5C8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D68FD4-B2DC-6159-F351-DA9C52F6D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A9F3D-76E7-40C1-8B55-6C567570236D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039D9A-45DE-8440-6ADF-8EDA2EF6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C914F-6BEC-BBD1-B025-B475ECDA1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FBBEE-8F3B-4906-949F-944647F70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84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9.wdp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12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4.wdp"/><Relationship Id="rId5" Type="http://schemas.openxmlformats.org/officeDocument/2006/relationships/image" Target="../media/image15.jpeg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microsoft.com/office/2007/relationships/hdphoto" Target="../media/hdphoto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22.png"/><Relationship Id="rId1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12" Type="http://schemas.microsoft.com/office/2007/relationships/hdphoto" Target="../media/hdphoto1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jpeg"/><Relationship Id="rId7" Type="http://schemas.microsoft.com/office/2007/relationships/hdphoto" Target="../media/hdphoto17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16.wdp"/><Relationship Id="rId4" Type="http://schemas.openxmlformats.org/officeDocument/2006/relationships/image" Target="../media/image31.png"/><Relationship Id="rId9" Type="http://schemas.microsoft.com/office/2007/relationships/hdphoto" Target="../media/hdphoto1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AB9B53-9A7C-0B09-440B-FEB813D5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1F036C-DF48-DD9A-CD84-1E97637A2FD1}"/>
              </a:ext>
            </a:extLst>
          </p:cNvPr>
          <p:cNvSpPr txBox="1"/>
          <p:nvPr/>
        </p:nvSpPr>
        <p:spPr>
          <a:xfrm>
            <a:off x="1273007" y="2900310"/>
            <a:ext cx="102066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Моя педагогическая находка</a:t>
            </a:r>
          </a:p>
          <a:p>
            <a:pPr algn="ctr"/>
            <a:endParaRPr lang="ru-RU" sz="4800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«Сделаем бумагу сами – сбережем леса мы»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042D1A-85D4-84FA-B82F-49860304D6C3}"/>
              </a:ext>
            </a:extLst>
          </p:cNvPr>
          <p:cNvSpPr txBox="1"/>
          <p:nvPr/>
        </p:nvSpPr>
        <p:spPr>
          <a:xfrm>
            <a:off x="7964320" y="6008851"/>
            <a:ext cx="32905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Вилкова Л.И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CD8034-D5AC-41FC-E99E-595BDCCB6CFF}"/>
              </a:ext>
            </a:extLst>
          </p:cNvPr>
          <p:cNvSpPr/>
          <p:nvPr/>
        </p:nvSpPr>
        <p:spPr>
          <a:xfrm>
            <a:off x="1217426" y="449039"/>
            <a:ext cx="97571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latin typeface="Monotype Corsiva" panose="03010101010201010101" pitchFamily="66" charset="0"/>
              </a:rPr>
              <a:t>Муниципальное дошкольное образовательное бюджетное 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latin typeface="Monotype Corsiva" panose="03010101010201010101" pitchFamily="66" charset="0"/>
              </a:rPr>
              <a:t>учреждение детский сад «Буратино»</a:t>
            </a:r>
          </a:p>
        </p:txBody>
      </p:sp>
    </p:spTree>
    <p:extLst>
      <p:ext uri="{BB962C8B-B14F-4D97-AF65-F5344CB8AC3E}">
        <p14:creationId xmlns:p14="http://schemas.microsoft.com/office/powerpoint/2010/main" val="3902516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18CCFCC-6072-8592-C77D-16A2434D7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0" y="0"/>
            <a:ext cx="12154799" cy="720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oki7.vkusercdn.ru/i?r=BDHElZJBPNKGuFyY-akIDfgn-evaCldQvAwLMHl-9d5lFqNZlpk24r0aPK3p3WZiRw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129" y="265974"/>
            <a:ext cx="8643593" cy="648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60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F08A42D-BA55-B905-FFE6-365FA3BD3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87995E-920D-5E74-4E57-84036FA27D04}"/>
              </a:ext>
            </a:extLst>
          </p:cNvPr>
          <p:cNvSpPr/>
          <p:nvPr/>
        </p:nvSpPr>
        <p:spPr>
          <a:xfrm>
            <a:off x="1427904" y="2967335"/>
            <a:ext cx="9336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Спасибо за внимание!</a:t>
            </a:r>
            <a:endParaRPr lang="ru-RU" sz="8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990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1B00EF0-EB8B-EAE9-F862-45E707333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B3E065-5061-262C-3F2E-DEC9FA67B039}"/>
              </a:ext>
            </a:extLst>
          </p:cNvPr>
          <p:cNvSpPr txBox="1"/>
          <p:nvPr/>
        </p:nvSpPr>
        <p:spPr>
          <a:xfrm>
            <a:off x="595008" y="502010"/>
            <a:ext cx="11001983" cy="6222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400" b="1" u="sng" kern="1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 </a:t>
            </a:r>
            <a:r>
              <a:rPr lang="ru-RU" sz="2400" kern="1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экологической культуры, экономного, бережного отношения к изделиям из бумаги  у детей.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бумаге, её видах, качествах и свойствах; об использовании бумаги людьми;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детей с процессом изготовления бумаги из макулатуры путем вторичной переработки бумажного сырья.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познавательную активность, любознательность, интерес к экспериментированию;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объектам природы, чувство уважения к труду людей.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688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EE6D2371-F138-EFC9-3793-47EAAE4CE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39C552AC-F347-A513-4BDB-8F63D2E8D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6" y="309581"/>
            <a:ext cx="4560137" cy="305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2F8F6E3E-4281-3A89-DB59-8BDF8E4849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id="{8928E085-7BF4-B725-0A0F-0A71DCD36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5" y="3429000"/>
            <a:ext cx="4560137" cy="321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>
            <a:extLst>
              <a:ext uri="{FF2B5EF4-FFF2-40B4-BE49-F238E27FC236}">
                <a16:creationId xmlns:a16="http://schemas.microsoft.com/office/drawing/2014/main" id="{319DE4C6-25D2-33CB-7CDB-1A09D4C18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6355"/>
            <a:ext cx="4988157" cy="256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>
            <a:extLst>
              <a:ext uri="{FF2B5EF4-FFF2-40B4-BE49-F238E27FC236}">
                <a16:creationId xmlns:a16="http://schemas.microsoft.com/office/drawing/2014/main" id="{F74BB527-A871-EBA9-B195-F09ACA659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99" y="3429000"/>
            <a:ext cx="4988157" cy="3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36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BAA3617-F010-975A-ABB2-D3C17A8EC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F250B8F2-080E-6190-5ED5-EDF6717E6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72" y="344222"/>
            <a:ext cx="4962712" cy="330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8772570-DA89-CBA9-E56C-8790F101A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334" y="318883"/>
            <a:ext cx="5878102" cy="330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CB07DD86-4FB6-926B-3716-B5F0839DA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00" y="3742763"/>
            <a:ext cx="4407200" cy="295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2DD652FD-07F2-25F5-14E0-7692BFAFD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0655"/>
            <a:ext cx="4986872" cy="304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71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9A1588C-407F-7970-A620-8D3E08FC2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87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DB6063D6-3F6A-8B5B-CEE7-1954EDD0F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42" y="418289"/>
            <a:ext cx="4182624" cy="293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2DDCE9A6-D38D-A72F-D3FF-83D07360D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42" y="3613279"/>
            <a:ext cx="4407440" cy="293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1C1A37B9-101F-EACB-E324-5A166B448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359" y="413265"/>
            <a:ext cx="4407440" cy="293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F7914305-F811-B8B8-8F1D-C9AC189CF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337" y="3659328"/>
            <a:ext cx="4407440" cy="29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839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18CCFCC-6072-8592-C77D-16A2434D7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FA1290A3-D86D-F28E-D867-FA2E40FF8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56" y="302008"/>
            <a:ext cx="4223422" cy="316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A82CF902-FF3E-C5EE-3EAD-D30CD879E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760" y="363506"/>
            <a:ext cx="4223854" cy="316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05DC357B-741F-A8AE-D866-7F43BBC45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095" y="3581400"/>
            <a:ext cx="4398519" cy="329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>
            <a:extLst>
              <a:ext uri="{FF2B5EF4-FFF2-40B4-BE49-F238E27FC236}">
                <a16:creationId xmlns:a16="http://schemas.microsoft.com/office/drawing/2014/main" id="{0BF1A942-57D3-84B5-E9A4-E3A48FF543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1C1843C8-540A-CCFB-9884-F058E6386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" r="13713"/>
          <a:stretch/>
        </p:blipFill>
        <p:spPr bwMode="auto">
          <a:xfrm>
            <a:off x="3945746" y="1477818"/>
            <a:ext cx="4375229" cy="298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1176B166-6AD5-3500-A872-67CEBA84A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56" y="3613279"/>
            <a:ext cx="4092305" cy="306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954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43530DB-7C6C-5E48-69A1-EB099D720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0F1986D0-2B78-92F2-07DA-92E5DEAFC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4"/>
          <a:stretch/>
        </p:blipFill>
        <p:spPr bwMode="auto">
          <a:xfrm>
            <a:off x="222105" y="191745"/>
            <a:ext cx="3860405" cy="306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42EF67D8-FF46-6982-70F1-D76FE8FE85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13" b="4513"/>
          <a:stretch/>
        </p:blipFill>
        <p:spPr bwMode="auto">
          <a:xfrm>
            <a:off x="4252909" y="257081"/>
            <a:ext cx="3903917" cy="292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522E32B-7BBB-E094-2DB8-014253D38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353" y="257081"/>
            <a:ext cx="3737814" cy="280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72E72ED7-1BC1-31C6-AA49-D5E450595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850" y="3575446"/>
            <a:ext cx="3903914" cy="292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B9FBB3D1-8436-3AA2-B111-097CE0E69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103" y="3563543"/>
            <a:ext cx="3649791" cy="292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oki7.vkusercdn.ru/i?r=BDHElZJBPNKGuFyY-akIDfgnBWpi8mp4Wag3DU_4fdIjq3Fd9CV18hODaZ8HCBWhwS8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5" y="3563543"/>
            <a:ext cx="3816896" cy="286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195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627B65D-575F-E72F-28DB-D889129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83"/>
            <a:ext cx="12214578" cy="723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C55F5B2-CCAD-783B-C92C-1C6A0D281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9" y="127713"/>
            <a:ext cx="4715708" cy="353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D394C3E5-4BFF-B40E-7A75-AB9C0ECF4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9" y="3309979"/>
            <a:ext cx="4715708" cy="353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17C65788-42A9-4BE0-A9C0-1EF559B19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396" y="127713"/>
            <a:ext cx="4970833" cy="372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F8738133-679F-2B1E-6A16-1529AFFAC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64748" y="2592953"/>
            <a:ext cx="3728126" cy="497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FDC38111-3F21-41AE-E7D3-C5D6C1F1AE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00" t="25700" r="23983" b="18337"/>
          <a:stretch/>
        </p:blipFill>
        <p:spPr bwMode="auto">
          <a:xfrm>
            <a:off x="4359564" y="1737733"/>
            <a:ext cx="3143587" cy="413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68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18CCFCC-6072-8592-C77D-16A2434D7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54799" cy="720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oki7.vkusercdn.ru/i?r=BDHElZJBPNKGuFyY-akIDfgn4zf3squcVNyjAIAn0g_sW7RIR3Y-PcQGjZvwJlU3CZo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66" y="413929"/>
            <a:ext cx="4619585" cy="34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oki7.vkusercdn.ru/i?r=BDHElZJBPNKGuFyY-akIDfgnKvL8MptQbMkJtqhW4lx0fqIms4mvtL2lp8nyxk3qLGM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391" y="569650"/>
            <a:ext cx="4528792" cy="339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ki7.vkusercdn.ru/i?r=BDHElZJBPNKGuFyY-akIDfgnjrCZbgjtdoibI1lOe2pl4RULx_nZMRa3qzL-Y5G9MDw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831" r="1164"/>
          <a:stretch/>
        </p:blipFill>
        <p:spPr bwMode="auto">
          <a:xfrm rot="16200000">
            <a:off x="4241837" y="2719607"/>
            <a:ext cx="3441671" cy="395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90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33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 рочев</dc:creator>
  <cp:lastModifiedBy>игорь рочев</cp:lastModifiedBy>
  <cp:revision>9</cp:revision>
  <dcterms:created xsi:type="dcterms:W3CDTF">2023-11-27T04:13:26Z</dcterms:created>
  <dcterms:modified xsi:type="dcterms:W3CDTF">2023-12-12T11:04:25Z</dcterms:modified>
</cp:coreProperties>
</file>