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03" autoAdjust="0"/>
  </p:normalViewPr>
  <p:slideViewPr>
    <p:cSldViewPr>
      <p:cViewPr varScale="1">
        <p:scale>
          <a:sx n="89" d="100"/>
          <a:sy n="89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85E1D-8133-48DB-9DED-66603B38E495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A2F7C-B204-45D7-BCB3-A5E4E946E6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111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A2F7C-B204-45D7-BCB3-A5E4E946E6F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165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184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894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078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397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900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191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64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904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693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653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947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104C7-EF5E-4580-93E0-2D0086B0A2E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80249-211E-45FA-B809-381F23240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005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50215" indent="180340">
              <a:lnSpc>
                <a:spcPct val="115000"/>
              </a:lnSpc>
            </a:pPr>
            <a:r>
              <a:rPr lang="ru-RU" sz="1600" b="1" dirty="0" smtClean="0"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dirty="0">
                <a:latin typeface="Times New Roman"/>
                <a:ea typeface="Times New Roman"/>
                <a:cs typeface="Times New Roman"/>
              </a:rPr>
            </a:br>
            <a:r>
              <a:rPr lang="ru-RU" sz="1600" b="1" dirty="0" smtClean="0">
                <a:effectLst/>
                <a:latin typeface="Times New Roman"/>
                <a:ea typeface="Times New Roman"/>
                <a:cs typeface="Times New Roman"/>
              </a:rPr>
              <a:t>Государственное бюджетное учреждение Калининградской области общеобразовательная организация для обучающихся, воспитанников с ограниченными возможностями здоровья «Школа-интернат№1»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691680" y="2132856"/>
            <a:ext cx="5400600" cy="3888432"/>
          </a:xfrm>
        </p:spPr>
        <p:txBody>
          <a:bodyPr>
            <a:normAutofit/>
          </a:bodyPr>
          <a:lstStyle/>
          <a:p>
            <a:pPr marL="0" indent="0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  <a:buNone/>
            </a:pPr>
            <a:endParaRPr lang="ru-RU" b="1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endParaRPr lang="ru-RU" sz="1200" dirty="0">
              <a:latin typeface="Times New Roman"/>
              <a:ea typeface="Calibri"/>
              <a:cs typeface="Times New Roman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endParaRPr lang="ru-RU" sz="1200" dirty="0" smtClean="0"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4294967295"/>
          </p:nvPr>
        </p:nvSpPr>
        <p:spPr>
          <a:xfrm>
            <a:off x="0" y="1124745"/>
            <a:ext cx="8820472" cy="720080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Урок  технологии  на тему:</a:t>
            </a:r>
            <a:r>
              <a:rPr lang="ru-RU" sz="2000" b="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2000" b="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«Наука </a:t>
            </a:r>
            <a:r>
              <a:rPr lang="ru-RU" sz="2000" b="0" kern="1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Растениеводство» </a:t>
            </a:r>
            <a:endParaRPr lang="ru-RU" sz="2000" b="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100" b="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Подготовила </a:t>
            </a:r>
            <a:r>
              <a:rPr lang="ru-RU" sz="2100" b="0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Комова</a:t>
            </a:r>
            <a:r>
              <a:rPr lang="ru-RU" sz="2100" b="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Н.А.</a:t>
            </a:r>
            <a:endParaRPr lang="ru-RU" sz="2100" b="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6" name="Рисунок 5" descr="C:\Users\1\Desktop\600009535700b0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399" y="2420888"/>
            <a:ext cx="5262433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953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19" y="274638"/>
            <a:ext cx="8568951" cy="1282154"/>
          </a:xfrm>
        </p:spPr>
        <p:txBody>
          <a:bodyPr>
            <a:noAutofit/>
          </a:bodyPr>
          <a:lstStyle/>
          <a:p>
            <a:pPr algn="l">
              <a:spcAft>
                <a:spcPts val="750"/>
              </a:spcAft>
            </a:pPr>
            <a:r>
              <a:rPr lang="ru-RU" sz="1400" b="1" dirty="0" smtClean="0">
                <a:solidFill>
                  <a:srgbClr val="000000"/>
                </a:solidFill>
                <a:effectLst/>
                <a:latin typeface="Arial"/>
                <a:ea typeface="Times New Roman"/>
              </a:rPr>
              <a:t/>
            </a:r>
            <a:br>
              <a:rPr lang="ru-RU" sz="1400" b="1" dirty="0" smtClean="0">
                <a:solidFill>
                  <a:srgbClr val="000000"/>
                </a:solidFill>
                <a:effectLst/>
                <a:latin typeface="Arial"/>
                <a:ea typeface="Times New Roman"/>
              </a:rPr>
            </a:br>
            <a:r>
              <a:rPr lang="ru-RU" sz="1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Семеново́дство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— отрасль растениеводства, занимающаяся массовым размножением семян сортов для осуществления сортосмены и сортообновления.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Основная цель семеноводства - поддержание комплекса признаков и лучших хозяйственно-биологических показателей сорта.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1\Desktop\slide-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700808"/>
            <a:ext cx="6264696" cy="4536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1\Desktop\20230929_12583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1700809"/>
            <a:ext cx="2520279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994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24698" cy="1512168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Новые технологии  в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растениеводстве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Актуальная   </a:t>
            </a:r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идея выращивания экологически чистых продуктов. Одним из таких продуктов является </a:t>
            </a:r>
            <a:r>
              <a:rPr lang="ru-RU" sz="18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микрозелень</a:t>
            </a: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Действующая сити-ферма выращивания </a:t>
            </a:r>
            <a:r>
              <a:rPr lang="ru-RU" sz="18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микрозелени</a:t>
            </a: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 помещении торгового центре  в Китае.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1\Desktop\19a162_d1672a1e77c64092a73e235acdeb7754~mv2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4229100" cy="40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636" y="1908448"/>
            <a:ext cx="4229100" cy="40408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726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116632"/>
            <a:ext cx="8229600" cy="1584176"/>
          </a:xfrm>
        </p:spPr>
        <p:txBody>
          <a:bodyPr>
            <a:normAutofit fontScale="9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5400" dirty="0">
                <a:ea typeface="Calibri"/>
                <a:cs typeface="Times New Roman"/>
              </a:rPr>
              <a:t> </a:t>
            </a:r>
            <a:br>
              <a:rPr lang="ru-RU" sz="5400" dirty="0">
                <a:ea typeface="Calibri"/>
                <a:cs typeface="Times New Roman"/>
              </a:rPr>
            </a:br>
            <a:r>
              <a:rPr lang="ru-RU" sz="5400" dirty="0" smtClean="0">
                <a:ea typeface="Calibri"/>
                <a:cs typeface="Times New Roman"/>
              </a:rPr>
              <a:t/>
            </a:r>
            <a:br>
              <a:rPr lang="ru-RU" sz="5400" dirty="0" smtClean="0">
                <a:ea typeface="Calibri"/>
                <a:cs typeface="Times New Roman"/>
              </a:rPr>
            </a:b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Формирование</a:t>
            </a:r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навыков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агротехники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выращивания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микрозелени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 школьных условиях.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Применение  </a:t>
            </a:r>
            <a:r>
              <a:rPr lang="ru-RU" sz="1800" dirty="0" smtClean="0">
                <a:solidFill>
                  <a:srgbClr val="191919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</a:t>
            </a:r>
            <a:r>
              <a:rPr lang="ru-RU" sz="1800" dirty="0" smtClean="0">
                <a:solidFill>
                  <a:srgbClr val="191919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чебно-исследовательского комплекса, предназначенного </a:t>
            </a:r>
            <a:r>
              <a:rPr lang="ru-RU" sz="1800" dirty="0">
                <a:solidFill>
                  <a:srgbClr val="191919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 выращивания растений с предустановленной системой интеллектуального обеспечения микроклимата. Комплекс предназначен для организации познавательно-исследовательской и экспериментальной </a:t>
            </a:r>
            <a:r>
              <a:rPr lang="ru-RU" sz="1800" dirty="0" smtClean="0">
                <a:solidFill>
                  <a:srgbClr val="191919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деятельности обучающихся </a:t>
            </a:r>
            <a:r>
              <a:rPr lang="ru-RU" sz="1800" dirty="0">
                <a:solidFill>
                  <a:srgbClr val="191919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 устройством органического мира.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/>
            </a:r>
            <a:b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</a:br>
            <a:endParaRPr lang="ru-RU" dirty="0"/>
          </a:p>
        </p:txBody>
      </p:sp>
      <p:pic>
        <p:nvPicPr>
          <p:cNvPr id="3" name="Рисунок 2" descr="C:\Users\1\Desktop\20231214_12513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49080"/>
            <a:ext cx="4025900" cy="2521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1\Desktop\20231207_13124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49080"/>
            <a:ext cx="3672408" cy="2521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1\Desktop\20231212_11562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3672408" cy="2682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1\Desktop\20231212_115838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00808"/>
            <a:ext cx="4025900" cy="26828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0083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>
              <a:lnSpc>
                <a:spcPts val="147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Труд формирует волевые качества в ситуациях преодоления сложностей и принятия ответственных решений.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Важно, что в процессе трудовой деятельности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обучающийся 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приобретает навыки взаимодействия с различными людьми, осваивает опыт деловых отношений, что позволит ему успешно адаптироваться в любой производственной  ситуации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1\Desktop\20231205_12323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4032448" cy="3888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1\Desktop\20230929_12590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1844824"/>
            <a:ext cx="3888431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7891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pPr algn="just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азнообразная трудовая деятельность на уроке технологии, позволяет выявить профессиональные способности, склонности обучающихся, сформировать устойчивый интерес к профессии, стремление к получению соответствующего образования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 descr="C:\Users\1\Desktop\ea0e6344b3feae4c2f5f6a3779cb297ca1cfcd4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208912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012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74638"/>
            <a:ext cx="8712968" cy="452251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Только труд может сделать человека счастливым, приводя его душу в ясность, гармонию и довольство самим собой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b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В.Г. Белинский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    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   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                                                                                  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1835696" y="1844824"/>
            <a:ext cx="5940425" cy="3533775"/>
          </a:xfrm>
        </p:spPr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60073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60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5400" dirty="0">
                <a:ea typeface="Calibri"/>
                <a:cs typeface="Times New Roman"/>
              </a:rPr>
              <a:t/>
            </a:r>
            <a:br>
              <a:rPr lang="ru-RU" sz="5400" dirty="0">
                <a:ea typeface="Calibri"/>
                <a:cs typeface="Times New Roman"/>
              </a:rPr>
            </a:br>
            <a:r>
              <a:rPr lang="ru-RU" sz="60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5400" dirty="0">
                <a:ea typeface="Calibri"/>
                <a:cs typeface="Times New Roman"/>
              </a:rPr>
              <a:t/>
            </a:r>
            <a:br>
              <a:rPr lang="ru-RU" sz="5400" dirty="0">
                <a:ea typeface="Calibri"/>
                <a:cs typeface="Times New Roman"/>
              </a:rPr>
            </a:br>
            <a:r>
              <a:rPr lang="ru-RU" sz="5400" dirty="0" smtClean="0">
                <a:ea typeface="Calibri"/>
                <a:cs typeface="Times New Roman"/>
              </a:rPr>
              <a:t/>
            </a:r>
            <a:br>
              <a:rPr lang="ru-RU" sz="5400" dirty="0" smtClean="0">
                <a:ea typeface="Calibri"/>
                <a:cs typeface="Times New Roman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Сельскохозяйственная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наука.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занимающаяся возделыванием культурных растений, а также раздел агрономии.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5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5400" dirty="0">
                <a:ea typeface="Calibri"/>
                <a:cs typeface="Times New Roman"/>
              </a:rPr>
              <a:t> </a:t>
            </a:r>
            <a:br>
              <a:rPr lang="ru-RU" sz="5400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4" name="Объект 3" descr="C:\Users\1\Desktop\e902640c8d9265beec31a8b74f6fd18fb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85" y="1600200"/>
            <a:ext cx="6022830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186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1\Desktop\183feea450a340564ce3961b018341af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848871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1095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 smtClean="0">
                <a:solidFill>
                  <a:srgbClr val="333333"/>
                </a:solidFill>
                <a:effectLst/>
                <a:latin typeface="Arial"/>
                <a:ea typeface="Calibri"/>
                <a:cs typeface="Times New Roman"/>
              </a:rPr>
              <a:t/>
            </a:r>
            <a:br>
              <a:rPr lang="ru-RU" sz="1800" dirty="0" smtClean="0">
                <a:solidFill>
                  <a:srgbClr val="333333"/>
                </a:solidFill>
                <a:effectLst/>
                <a:latin typeface="Arial"/>
                <a:ea typeface="Calibri"/>
                <a:cs typeface="Times New Roman"/>
              </a:rPr>
            </a:br>
            <a:r>
              <a:rPr lang="ru-RU" sz="18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Растениеводческая продукция используется как источник продуктов питания для населения, как корм в животноводстве, как сырьё во многих отраслях промышленности, а также в декоративных и многих других целях. </a:t>
            </a:r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1\Desktop\screen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1138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1\Desktop\img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01420"/>
            <a:ext cx="4788023" cy="510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1\Desktop\20230913_16073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40768"/>
            <a:ext cx="4355976" cy="496855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79512" y="11663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10101"/>
                </a:solidFill>
                <a:effectLst/>
                <a:latin typeface="Roboto"/>
                <a:ea typeface="Times New Roman"/>
                <a:cs typeface="Times New Roman"/>
              </a:rPr>
              <a:t>               </a:t>
            </a:r>
            <a:r>
              <a:rPr lang="ru-RU" dirty="0" smtClean="0">
                <a:solidFill>
                  <a:srgbClr val="010101"/>
                </a:solidFill>
                <a:latin typeface="Roboto"/>
                <a:ea typeface="Times New Roman"/>
                <a:cs typeface="Times New Roman"/>
              </a:rPr>
              <a:t>Ф</a:t>
            </a:r>
            <a:r>
              <a:rPr lang="ru-RU" dirty="0" smtClean="0">
                <a:solidFill>
                  <a:srgbClr val="010101"/>
                </a:solidFill>
                <a:effectLst/>
                <a:latin typeface="Roboto"/>
                <a:ea typeface="Times New Roman"/>
                <a:cs typeface="Times New Roman"/>
              </a:rPr>
              <a:t>ормирование у обучающихся представлений об отличительных особенностях живой природы, о её многообразии.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361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screen1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89610"/>
            <a:ext cx="4608512" cy="5309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1\Desktop\20231015_11290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1189610"/>
            <a:ext cx="4032448" cy="3082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1\Desktop\20231014_13581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437112"/>
            <a:ext cx="4032447" cy="20282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10101"/>
                </a:solidFill>
                <a:latin typeface="Roboto"/>
                <a:ea typeface="Times New Roman"/>
                <a:cs typeface="Times New Roman"/>
              </a:rPr>
              <a:t>Ф</a:t>
            </a:r>
            <a:r>
              <a:rPr lang="ru-RU" dirty="0" smtClean="0">
                <a:solidFill>
                  <a:srgbClr val="010101"/>
                </a:solidFill>
                <a:effectLst/>
                <a:latin typeface="Roboto"/>
                <a:ea typeface="Times New Roman"/>
                <a:cs typeface="Times New Roman"/>
              </a:rPr>
              <a:t>ормирования познавательной, нравственной и эстетической культуры, сохранения окружающей среды и собственного здоровья, для повседневной жизни и практической деятельности.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015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>
                <a:solidFill>
                  <a:srgbClr val="282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технологии хранения и дальнейшей переработки продукции растениеводства определяется не только планируемым сроком хранения, но и типом самой продукции. Очевидно, что зерно, плоды, ягоды, овощи и т.д. нужно хранить и перерабатывать по-разному.</a:t>
            </a:r>
            <a:r>
              <a:rPr lang="ru-RU" sz="1400" dirty="0">
                <a:solidFill>
                  <a:srgbClr val="282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1\Desktop\20230921_13124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484784"/>
            <a:ext cx="3888432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1\Desktop\slide-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146798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8827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13576" cy="11430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solidFill>
                  <a:srgbClr val="3C414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3C414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3C414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Садоводство</a:t>
            </a:r>
            <a:r>
              <a:rPr lang="ru-RU" sz="1800" dirty="0">
                <a:solidFill>
                  <a:srgbClr val="3C414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— одна из важнейших отраслей сельского хозяйства. Фрукты — незаменимый продукт питания. Они способствуют профилактике заболеваний, обладают лечебными свойствам</a:t>
            </a:r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1\Desktop\9d7dba8798746fad9f9cf71c1c8c441c-800x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4064000" cy="40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1\Desktop\20230913_1607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132856"/>
            <a:ext cx="1972816" cy="40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1\Desktop\20230929_08531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2132856"/>
            <a:ext cx="2592288" cy="403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5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цветочно-декоративными растениями и формами цветочных насаждений.</a:t>
            </a:r>
            <a:b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творческой деятельности, познанию профессий, занимающихся в цветоводстве.</a:t>
            </a:r>
            <a:b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Метод 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r>
              <a:rPr lang="ru-RU" sz="1600" b="1" dirty="0" err="1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гарденотерапии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раскрывает   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дополнительные возможности  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обучающихся  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через его взаимодействие с растительным миром, обогащают социально-адаптированный 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опыт, 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развивают 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эмоционально-волевую сферу.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1\Desktop\b62fc8f8ed0fc7b6bc015eca1ed3043a-800x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032448" cy="4608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1\Desktop\20230919_13105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4032448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8637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169</Words>
  <Application>Microsoft Office PowerPoint</Application>
  <PresentationFormat>Экран (4:3)</PresentationFormat>
  <Paragraphs>18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Государственное бюджетное учреждение Калининградской области общеобразовательная организация для обучающихся, воспитанников с ограниченными возможностями здоровья «Школа-интернат№1» </vt:lpstr>
      <vt:lpstr>     Сельскохозяйственная наука. занимающаяся возделыванием культурных растений, а также раздел агрономии.     </vt:lpstr>
      <vt:lpstr>Презентация PowerPoint</vt:lpstr>
      <vt:lpstr> Растениеводческая продукция используется как источник продуктов питания для населения, как корм в животноводстве, как сырьё во многих отраслях промышленности, а также в декоративных и многих других целях.  </vt:lpstr>
      <vt:lpstr>Презентация PowerPoint</vt:lpstr>
      <vt:lpstr>Презентация PowerPoint</vt:lpstr>
      <vt:lpstr>Выбор технологии хранения и дальнейшей переработки продукции растениеводства определяется не только планируемым сроком хранения, но и типом самой продукции. Очевидно, что зерно, плоды, ягоды, овощи и т.д. нужно хранить и перерабатывать по-разному. </vt:lpstr>
      <vt:lpstr> Садоводство — одна из важнейших отраслей сельского хозяйства. Фрукты — незаменимый продукт питания. Они способствуют профилактике заболеваний, обладают лечебными свойствам </vt:lpstr>
      <vt:lpstr>Знакомство с цветочно-декоративными растениями и формами цветочных насаждений. Развивает  интерес  к творческой деятельности, познанию профессий, занимающихся в цветоводстве. Метод  гарденотерапии   раскрывает   дополнительные возможности  обучающихся  через его взаимодействие с растительным миром, обогащают социально-адаптированный опыт, развивают эмоционально-волевую сферу.</vt:lpstr>
      <vt:lpstr> Семеново́дство — отрасль растениеводства, занимающаяся массовым размножением семян сортов для осуществления сортосмены и сортообновления. Основная цель семеноводства - поддержание комплекса признаков и лучших хозяйственно-биологических показателей сорта. </vt:lpstr>
      <vt:lpstr>Новые технологии  в растениеводстве. Актуальная   идея выращивания экологически чистых продуктов. Одним из таких продуктов является микрозелень. Действующая сити-ферма выращивания микрозелени в помещении торгового центре  в Китае.</vt:lpstr>
      <vt:lpstr>   Формирование навыков агротехники выращивания микрозелени в школьных условиях. Применение  учебно-исследовательского комплекса, предназначенного для выращивания растений с предустановленной системой интеллектуального обеспечения микроклимата. Комплекс предназначен для организации познавательно-исследовательской и экспериментальной деятельности обучающихся с устройством органического мира.    </vt:lpstr>
      <vt:lpstr>Труд формирует волевые качества в ситуациях преодоления сложностей и принятия ответственных решений. Важно, что в процессе трудовой деятельности  обучающийся  приобретает навыки взаимодействия с различными людьми, осваивает опыт деловых отношений, что позволит ему успешно адаптироваться в любой производственной  ситуации.  </vt:lpstr>
      <vt:lpstr>Разнообразная трудовая деятельность на уроке технологии, позволяет выявить профессиональные способности, склонности обучающихся, сформировать устойчивый интерес к профессии, стремление к получению соответствующего образования</vt:lpstr>
      <vt:lpstr>              «Только труд может сделать человека счастливым, приводя его душу в ясность, гармонию и довольство самим собой»  В.Г. Белинский                                                                                                 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учреждение Калининградской области общеобразовательная организация для обучающихся, воспитанников с ограниченными возможностями здоровья «Школа-интернат№1»</dc:title>
  <dc:creator>1</dc:creator>
  <cp:lastModifiedBy>1</cp:lastModifiedBy>
  <cp:revision>20</cp:revision>
  <dcterms:created xsi:type="dcterms:W3CDTF">2024-01-07T11:47:29Z</dcterms:created>
  <dcterms:modified xsi:type="dcterms:W3CDTF">2024-01-07T16:11:45Z</dcterms:modified>
</cp:coreProperties>
</file>