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0" r:id="rId3"/>
    <p:sldId id="257" r:id="rId4"/>
    <p:sldId id="259" r:id="rId5"/>
    <p:sldId id="262" r:id="rId6"/>
    <p:sldId id="260" r:id="rId7"/>
    <p:sldId id="263" r:id="rId8"/>
    <p:sldId id="264" r:id="rId9"/>
    <p:sldId id="265" r:id="rId10"/>
    <p:sldId id="261" r:id="rId11"/>
    <p:sldId id="267" r:id="rId12"/>
    <p:sldId id="266" r:id="rId13"/>
    <p:sldId id="269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721" autoAdjust="0"/>
    <p:restoredTop sz="94660"/>
  </p:normalViewPr>
  <p:slideViewPr>
    <p:cSldViewPr>
      <p:cViewPr>
        <p:scale>
          <a:sx n="80" d="100"/>
          <a:sy n="80" d="100"/>
        </p:scale>
        <p:origin x="-155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904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34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30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527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327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72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86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86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100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186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85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CE802-32FA-4AC1-BBFD-B4BF509855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47C8F-C8B2-497D-982D-B0E269EC5A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39316" cy="686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Отгадайте загадку: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Хищник ловкий, грациозный,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Превосходный рыболов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охотник виртуозный —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Ловит птиц и грызунов.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тёплой шубке щеголяет,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лисицы удирает.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же это, угадай.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Белоснежный — … .</a:t>
            </a:r>
          </a:p>
          <a:p>
            <a:pPr marL="0" indent="0" algn="ctr"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805264"/>
            <a:ext cx="3385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Горностай.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3572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92835" y="438133"/>
            <a:ext cx="4956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Восстанови события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1"/>
            <a:ext cx="370388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 descr="Страшнее горностая зверя нет? | Мурманская Научка | Дзен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2" t="11594" r="31137" b="22868"/>
          <a:stretch/>
        </p:blipFill>
        <p:spPr bwMode="auto">
          <a:xfrm flipH="1">
            <a:off x="4801031" y="4014076"/>
            <a:ext cx="3443375" cy="243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642" y="1268760"/>
            <a:ext cx="3567113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76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8" y="292854"/>
            <a:ext cx="8749481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557213" algn="just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Зима. Около лунки сидит рыболов. Выловленная рыба лежит прямо на льду.</a:t>
            </a:r>
          </a:p>
          <a:p>
            <a:pPr marL="342900" lvl="0" indent="557213" algn="just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Вдруг на лёд выскочил зверёк, белый-белый, нежно-снеговой, только кончик хвоста чёрный. Это горностай. Лёгкими, воздушными, длинными прыжками он стремительно приблизился к рыболову.</a:t>
            </a:r>
          </a:p>
          <a:p>
            <a:pPr marL="342900" lvl="0" indent="557213" algn="just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Рыболов узнал своего знакомого. Он бросил горностаю рыбку. Шустрый зверёк с хода схватил ёршика и в несколько прыжков отнёс в своё ледяное убежище. Через минуту горностай опять был  на льду. Действовал он умело, проявлял расторопность и смелость.</a:t>
            </a:r>
          </a:p>
        </p:txBody>
      </p:sp>
    </p:spTree>
    <p:extLst>
      <p:ext uri="{BB962C8B-B14F-4D97-AF65-F5344CB8AC3E}">
        <p14:creationId xmlns:p14="http://schemas.microsoft.com/office/powerpoint/2010/main" val="20131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658086"/>
              </p:ext>
            </p:extLst>
          </p:nvPr>
        </p:nvGraphicFramePr>
        <p:xfrm>
          <a:off x="394742" y="764704"/>
          <a:ext cx="8352928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/>
                <a:gridCol w="4176464"/>
              </a:tblGrid>
              <a:tr h="3171527">
                <a:tc>
                  <a:txBody>
                    <a:bodyPr/>
                    <a:lstStyle/>
                    <a:p>
                      <a:r>
                        <a:rPr lang="ru-RU" sz="40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1.Улов рыболова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4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Какое время года.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4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 сидит около лунки?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4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Где лежит выловленная рыба?</a:t>
                      </a:r>
                      <a:endParaRPr lang="ru-RU" sz="4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 smtClean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4000" dirty="0" smtClean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4000" dirty="0" smtClean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40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рыб</a:t>
                      </a:r>
                      <a:r>
                        <a:rPr lang="ru-RU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40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40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  <a:p>
                      <a:endParaRPr lang="ru-RU" sz="4000" dirty="0" smtClean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40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прям</a:t>
                      </a:r>
                      <a:r>
                        <a:rPr lang="ru-RU" sz="4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40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льду</a:t>
                      </a:r>
                      <a:endParaRPr lang="ru-RU" sz="4000" dirty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38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313048"/>
              </p:ext>
            </p:extLst>
          </p:nvPr>
        </p:nvGraphicFramePr>
        <p:xfrm>
          <a:off x="214722" y="587859"/>
          <a:ext cx="8712968" cy="56886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6"/>
                <a:gridCol w="4608512"/>
              </a:tblGrid>
              <a:tr h="5688632"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Появление горностая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 выскочил на лёд, и как он выглядел?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зовут этого зверька?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горностай</a:t>
                      </a:r>
                      <a:r>
                        <a:rPr lang="ru-RU" sz="3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приблизился к рыболову?</a:t>
                      </a:r>
                      <a:endParaRPr lang="ru-RU" sz="3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 smtClean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Зв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рёк, белый-белый, нежно-сн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говой, только кончик хвоста ч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ё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рный</a:t>
                      </a:r>
                    </a:p>
                    <a:p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стай</a:t>
                      </a:r>
                    </a:p>
                    <a:p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Лё</a:t>
                      </a:r>
                      <a:r>
                        <a:rPr lang="ru-RU" sz="3600" b="1" u="sng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кими, воздушными, дли</a:t>
                      </a:r>
                      <a:r>
                        <a:rPr lang="ru-RU" sz="3600" b="1" u="sng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нн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ыми пры</a:t>
                      </a:r>
                      <a:r>
                        <a:rPr lang="ru-RU" sz="3600" b="1" u="sng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ками ,стремительно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5965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581982"/>
              </p:ext>
            </p:extLst>
          </p:nvPr>
        </p:nvGraphicFramePr>
        <p:xfrm>
          <a:off x="179512" y="188640"/>
          <a:ext cx="8784976" cy="6408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92488"/>
                <a:gridCol w="4392488"/>
              </a:tblGrid>
              <a:tr h="6408712">
                <a:tc>
                  <a:txBody>
                    <a:bodyPr/>
                    <a:lstStyle/>
                    <a:p>
                      <a:r>
                        <a:rPr lang="ru-RU" sz="3600" b="1" i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Шустрый зверёк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Кого узнал рыболов? Что</a:t>
                      </a:r>
                      <a:r>
                        <a:rPr lang="ru-RU" sz="3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он ему бросил?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повёл себя шустрый зверёк?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 произошло через минуту.</a:t>
                      </a:r>
                    </a:p>
                    <a:p>
                      <a:pPr marL="0" indent="0">
                        <a:buNone/>
                      </a:pP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узнал своего знаком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dirty="0" smtClean="0">
                          <a:solidFill>
                            <a:srgbClr val="33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бросил рыбку, Шустрый зверёк схватил ёршика и в несколько прыжков, ледяное, опять был  на льду. Действовал умело, проявлял расторопность и смелость</a:t>
                      </a:r>
                      <a:endParaRPr lang="ru-RU" sz="3600" dirty="0">
                        <a:solidFill>
                          <a:srgbClr val="33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648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98" y="1196752"/>
            <a:ext cx="7344816" cy="550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 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21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1" y="1163667"/>
            <a:ext cx="51845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Горностай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небольшой зверёк с длинным телом на коротких ногах, с длинной шеей и треугольной головой с небольшими округлыми ушами.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 17 – 38 см, длина хвоста 6 – 12 см. Масса тела от 70 до 260 г.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Его Величество Горностай | Пикаб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74820"/>
            <a:ext cx="3336404" cy="333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3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Горностай: 10 интересных особенностей и привычек шустрого хищника |  Приключения натуралиста |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84" y="443843"/>
            <a:ext cx="882644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24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18746" y="620688"/>
            <a:ext cx="60692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Знакомство с текстом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</p:txBody>
      </p:sp>
      <p:pic>
        <p:nvPicPr>
          <p:cNvPr id="4098" name="Picture 2" descr="C:\Users\ирина\Desktop\изложение Мал, да удал 3 класс\YQeAI7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1628799"/>
            <a:ext cx="3744416" cy="4970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2291751"/>
            <a:ext cx="25108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14, у. 21</a:t>
            </a:r>
            <a:endParaRPr lang="ru-RU" sz="3200" b="1" cap="none" spc="0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0834" y="4436587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Придумайте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834" y="3034449"/>
            <a:ext cx="5076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Прочитайте текст. О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чём текст?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90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39237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2522" y="692696"/>
            <a:ext cx="7776863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400" b="1" cap="none" spc="0" dirty="0" smtClean="0">
              <a:ln w="11430"/>
              <a:solidFill>
                <a:srgbClr val="33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  <a:p>
            <a:pPr algn="ctr"/>
            <a:r>
              <a:rPr lang="ru-RU" sz="8000" dirty="0" smtClean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22 дек</a:t>
            </a:r>
            <a:r>
              <a:rPr lang="ru-RU" sz="800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000" dirty="0" smtClean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бря.</a:t>
            </a:r>
            <a:endParaRPr lang="ru-RU" sz="8000" cap="none" spc="0" dirty="0" smtClean="0">
              <a:ln w="11430"/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cap="none" spc="0" dirty="0" smtClean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Изл</a:t>
            </a:r>
            <a:r>
              <a:rPr lang="ru-RU" sz="8000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cap="none" spc="0" dirty="0" smtClean="0">
                <a:ln w="11430"/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жение</a:t>
            </a:r>
            <a:endParaRPr lang="ru-RU" sz="8000" dirty="0" smtClean="0">
              <a:ln w="11430"/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Мал, да удал.</a:t>
            </a:r>
            <a:endParaRPr lang="ru-RU" sz="8000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92540" y="4581128"/>
            <a:ext cx="1847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0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  <a:p>
            <a:pPr algn="ctr"/>
            <a:endParaRPr lang="ru-RU" sz="20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909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1105" y="548680"/>
            <a:ext cx="56308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Улов рыболова.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086" y="1916832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557213" algn="just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Зима. Около лунки сидит рыболов. Выловленная рыба лежит прямо на льду.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34" y="3135953"/>
            <a:ext cx="588342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99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443367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557213" algn="just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Вдруг на лёд выскочил зверёк,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белый-белый, нежно-снеговой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только кончик хвоста чёрный. Это горностай. Лёгкими, воздушными, длинными прыжками он стремительно приблизился к рыболову.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5372" y="306187"/>
            <a:ext cx="7169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2.Появление 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горностая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9" name="Picture 5" descr="Страшнее горностая зверя нет? | Мурманская Научка | Дзе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2" t="11594" r="31137" b="22868"/>
          <a:stretch/>
        </p:blipFill>
        <p:spPr bwMode="auto">
          <a:xfrm flipH="1">
            <a:off x="4361646" y="4037827"/>
            <a:ext cx="3816424" cy="265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93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5153" y="129943"/>
            <a:ext cx="5837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Шустрый 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зверёк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3473" y="1142099"/>
            <a:ext cx="853244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557213" algn="just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 узнал своего знакомого. Он бросил горностаю рыбку. Шустрый зверёк с хода схватил ёршика и в несколько прыжков отнёс в своё ледяное убежище. Через минуту горностай опять был  на льду. Действовал он умело, проявлял расторопность и смелость.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16" y="4226279"/>
            <a:ext cx="357088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78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6350"/>
            <a:ext cx="9139237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57602" y="476672"/>
            <a:ext cx="53542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utilus Pompilius" pitchFamily="50" charset="-52"/>
              </a:rPr>
              <a:t>Словарная работа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utilus Pompilius" pitchFamily="50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336412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Лунка – отверстие во льду.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284984"/>
            <a:ext cx="3096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ыболо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ками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…кими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…ка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24641" y="3280666"/>
            <a:ext cx="4058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377239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8896" y="4236899"/>
            <a:ext cx="4828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8113" y="4725144"/>
            <a:ext cx="3706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3644" y="5229200"/>
            <a:ext cx="3898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6666" y="3284984"/>
            <a:ext cx="35450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з…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сты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л…вить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л…жит</a:t>
            </a:r>
          </a:p>
          <a:p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рёк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38967" y="3267886"/>
            <a:ext cx="4219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6828" y="3769980"/>
            <a:ext cx="3898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09538" y="4240464"/>
            <a:ext cx="3898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1980" y="472514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92695" y="5229199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94031" y="2204864"/>
            <a:ext cx="17795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</a:t>
            </a:r>
            <a:endParaRPr lang="ru-RU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390722" y="2229857"/>
            <a:ext cx="1586144" cy="382925"/>
            <a:chOff x="2409793" y="2229857"/>
            <a:chExt cx="1586144" cy="382925"/>
          </a:xfrm>
        </p:grpSpPr>
        <p:sp>
          <p:nvSpPr>
            <p:cNvPr id="19" name="Дуга 18"/>
            <p:cNvSpPr/>
            <p:nvPr/>
          </p:nvSpPr>
          <p:spPr>
            <a:xfrm>
              <a:off x="2409793" y="2238986"/>
              <a:ext cx="756212" cy="373796"/>
            </a:xfrm>
            <a:prstGeom prst="arc">
              <a:avLst>
                <a:gd name="adj1" fmla="val 10549598"/>
                <a:gd name="adj2" fmla="val 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Дуга 22"/>
            <p:cNvSpPr/>
            <p:nvPr/>
          </p:nvSpPr>
          <p:spPr>
            <a:xfrm>
              <a:off x="3336195" y="2229857"/>
              <a:ext cx="659742" cy="362293"/>
            </a:xfrm>
            <a:prstGeom prst="arc">
              <a:avLst>
                <a:gd name="adj1" fmla="val 10549598"/>
                <a:gd name="adj2" fmla="val 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2" name="Прямая соединительная линия 21"/>
          <p:cNvCxnSpPr/>
          <p:nvPr/>
        </p:nvCxnSpPr>
        <p:spPr>
          <a:xfrm>
            <a:off x="3183794" y="2708920"/>
            <a:ext cx="1333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877" y="1245051"/>
            <a:ext cx="3810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71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455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Отгадайте загадку: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admin</cp:lastModifiedBy>
  <cp:revision>29</cp:revision>
  <dcterms:created xsi:type="dcterms:W3CDTF">2016-01-17T09:07:07Z</dcterms:created>
  <dcterms:modified xsi:type="dcterms:W3CDTF">2024-01-07T16:20:41Z</dcterms:modified>
</cp:coreProperties>
</file>