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310" r:id="rId4"/>
    <p:sldId id="311" r:id="rId5"/>
    <p:sldId id="312" r:id="rId6"/>
    <p:sldId id="313" r:id="rId7"/>
    <p:sldId id="314" r:id="rId8"/>
    <p:sldId id="316" r:id="rId9"/>
    <p:sldId id="315" r:id="rId10"/>
    <p:sldId id="299" r:id="rId11"/>
    <p:sldId id="300" r:id="rId12"/>
    <p:sldId id="302" r:id="rId13"/>
    <p:sldId id="303" r:id="rId14"/>
    <p:sldId id="304" r:id="rId15"/>
    <p:sldId id="305" r:id="rId16"/>
    <p:sldId id="317" r:id="rId17"/>
    <p:sldId id="307" r:id="rId18"/>
    <p:sldId id="308" r:id="rId19"/>
    <p:sldId id="30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70" autoAdjust="0"/>
  </p:normalViewPr>
  <p:slideViewPr>
    <p:cSldViewPr>
      <p:cViewPr>
        <p:scale>
          <a:sx n="63" d="100"/>
          <a:sy n="63" d="100"/>
        </p:scale>
        <p:origin x="-15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AA770-4298-4846-8BB4-BD74FDF74766}" type="datetimeFigureOut">
              <a:rPr lang="ru-RU" smtClean="0"/>
              <a:pPr/>
              <a:t>12.03.2016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29C57C-80E0-4123-8961-A934819D0C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373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29C57C-80E0-4123-8961-A934819D0C56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07F58-7387-461F-8E20-C5E8595645D5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8AEC6-9E7D-4916-A4B8-CB7C8C692599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EE8B2-CB4B-4049-AA7D-FDB424D923DF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ECBD8-D9EB-4976-993C-6909D32F5C69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8677D-3EBA-488F-AB29-BC5DF2BDC562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DB009-9FAC-4B50-B30E-2A67929B6776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BD234-36CF-41C9-BAEF-724C133113AB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B151F-FF3B-455A-ADA8-2D6DF6DFDD79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66992-AA1B-4989-A634-53D9DF07DBB6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A086-3107-471F-92F9-017A1338B923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085A0-8A66-48DD-8B56-87CE60DDA02B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DBF9AA6-3CCD-4724-80C8-5190C2E680C3}" type="datetime1">
              <a:rPr lang="ru-RU" smtClean="0"/>
              <a:pPr/>
              <a:t>12.03.2016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9FEC9E-D9B3-44DB-BEE6-D871D62069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716" y="12138"/>
            <a:ext cx="853244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714356"/>
            <a:ext cx="7957392" cy="2071702"/>
          </a:xfr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Детско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родительский проект: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Вода для жизни всего живого»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7096" y="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 Новосибирска «Детский сад №490 комбинированного вида»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95917" y="3436116"/>
            <a:ext cx="285752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групповая, совместная, индивидуальная, самостоятельная.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9992" y="3000372"/>
            <a:ext cx="4501164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6-7 лет группы  №1, родители, воспитатели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квалификационной категории Сергеева Ю.О.,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Якупова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0430" y="53578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28661" y="4929198"/>
            <a:ext cx="2824775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жизни.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99992" y="4373964"/>
            <a:ext cx="4266220" cy="646331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выполнения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среднесрочный (ноябрь-декабрь 2015г.)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60153" y="6286520"/>
            <a:ext cx="250033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Новосибирск, 2016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107504" y="503815"/>
            <a:ext cx="9036496" cy="563231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обсуждении с детьми были выбраны три основных вопроса, которые явились темами к мини-проектам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«Вода для жизни всего живого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07504" y="1988840"/>
            <a:ext cx="8928992" cy="352839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71500" lvl="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Колодец (подземные и грунтовые воды);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lvl="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Круговорот воды в природе;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lvl="0" indent="-5715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Загрязнение рек, морей и озер заводами.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14546" y="285728"/>
            <a:ext cx="4518801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323527" y="846221"/>
            <a:ext cx="8534753" cy="150810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752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Педагогическая деятельность (планирование, организация предметно-развивающей среды,  и т.д.),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1752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Совместная и продуктивная деятельность: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  <a:tabLst>
                <a:tab pos="1752600" algn="l"/>
              </a:tabLs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Изготовление плаката воды в разном состоянии,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1912" y="2377998"/>
            <a:ext cx="635798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14290"/>
            <a:ext cx="871543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экспериментирование и опыты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– «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Образование инея», «Как образуется пар», «Очистка воды», «Вода прозрачная и непрозрачная», НОД «Путешествие капельки», </a:t>
            </a:r>
            <a:endParaRPr lang="en-US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Font typeface="Wingdings" pitchFamily="2" charset="2"/>
              <a:buChar char="ü"/>
            </a:pPr>
            <a:r>
              <a:rPr lang="ru-RU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изготовление макета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Русская изба 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«Загрязнение рек заводами»,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214422"/>
            <a:ext cx="464347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071810"/>
            <a:ext cx="421484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142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дидактической 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«Круговорот воды в природе»,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42852"/>
            <a:ext cx="471490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3071810"/>
            <a:ext cx="464347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214282" y="142852"/>
            <a:ext cx="8643998" cy="16158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Самостоятельная деятельность:</a:t>
            </a:r>
            <a:endParaRPr lang="ru-RU" dirty="0" smtClean="0">
              <a:latin typeface="Calibri"/>
              <a:ea typeface="Times New Roman"/>
              <a:cs typeface="Times New Roman"/>
            </a:endParaRP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Рисунки детей « Путешествие капельки», «Круговорот воды в природе». 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Рисунки по  прочитанным произведениям.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Рассматривание энциклопедий.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Рассказы,  придуманные детьми «Путешествие капельки».</a:t>
            </a: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314327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253" name="Picture 5" descr="C:\Documents and Settings\Admin\Мои документы\Мои рисунки\12.03.2016\DSC001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4214818"/>
            <a:ext cx="3500462" cy="2468571"/>
          </a:xfrm>
          <a:prstGeom prst="rect">
            <a:avLst/>
          </a:prstGeom>
          <a:noFill/>
        </p:spPr>
      </p:pic>
      <p:pic>
        <p:nvPicPr>
          <p:cNvPr id="53254" name="Picture 6" descr="C:\Documents and Settings\Admin\Мои документы\Мои рисунки\12.03.2016\DSC001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857364"/>
            <a:ext cx="3643338" cy="2357454"/>
          </a:xfrm>
          <a:prstGeom prst="rect">
            <a:avLst/>
          </a:prstGeom>
          <a:noFill/>
        </p:spPr>
      </p:pic>
      <p:pic>
        <p:nvPicPr>
          <p:cNvPr id="53255" name="Picture 7" descr="C:\Documents and Settings\Admin\Мои документы\Мои рисунки\12.03.2016\DSC001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4357694"/>
            <a:ext cx="2743208" cy="2286016"/>
          </a:xfrm>
          <a:prstGeom prst="rect">
            <a:avLst/>
          </a:prstGeom>
          <a:noFill/>
        </p:spPr>
      </p:pic>
      <p:pic>
        <p:nvPicPr>
          <p:cNvPr id="53256" name="Picture 8" descr="C:\Documents and Settings\Admin\Мои документы\Мои рисунки\12.03.2016\DSC0013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214818"/>
            <a:ext cx="2928958" cy="2428892"/>
          </a:xfrm>
          <a:prstGeom prst="rect">
            <a:avLst/>
          </a:prstGeom>
          <a:noFill/>
        </p:spPr>
      </p:pic>
      <p:pic>
        <p:nvPicPr>
          <p:cNvPr id="53257" name="Picture 9" descr="C:\Documents and Settings\Admin\Мои документы\Мои рисунки\12.03.2016\DSC0013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25101" y="1857364"/>
            <a:ext cx="2704155" cy="2714644"/>
          </a:xfrm>
          <a:prstGeom prst="rect">
            <a:avLst/>
          </a:prstGeom>
          <a:noFill/>
        </p:spPr>
      </p:pic>
      <p:pic>
        <p:nvPicPr>
          <p:cNvPr id="53258" name="Picture 10" descr="C:\Documents and Settings\Admin\Мои документы\Мои рисунки\12.03.2016\DSC0013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143504" y="4286256"/>
            <a:ext cx="150019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85727"/>
            <a:ext cx="8786874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Symbol"/>
              <a:buChar char=""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Работа с родителями:</a:t>
            </a:r>
            <a:endParaRPr lang="ru-RU" sz="20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Изготовление макета « Круговорот  воды в природе»,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Изготовление « Колодца»,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альбома  « Наши реки, озёра, моря». </a:t>
            </a:r>
          </a:p>
          <a:p>
            <a:pPr>
              <a:spcAft>
                <a:spcPts val="0"/>
              </a:spcAft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Родительское собрание « Вода для жизни всего живого»</a:t>
            </a:r>
            <a:endParaRPr lang="ru-RU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  <a:tabLst>
                <a:tab pos="1752600" algn="l"/>
              </a:tabLs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                   </a:t>
            </a:r>
            <a:r>
              <a:rPr lang="ru-RU" sz="1400" dirty="0" smtClean="0">
                <a:latin typeface="Times New Roman"/>
                <a:ea typeface="Times New Roman"/>
                <a:cs typeface="Times New Roman"/>
              </a:rPr>
              <a:t>                </a:t>
            </a:r>
            <a:endParaRPr lang="ru-RU" sz="1100" dirty="0">
              <a:latin typeface="Calibri"/>
              <a:ea typeface="Times New Roman"/>
              <a:cs typeface="Times New Roman"/>
            </a:endParaRPr>
          </a:p>
        </p:txBody>
      </p:sp>
      <p:pic>
        <p:nvPicPr>
          <p:cNvPr id="56322" name="Picture 2" descr="C:\Documents and Settings\Admin\Мои документы\Мои рисунки\12.03.2016\DSC001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3071834" cy="2357454"/>
          </a:xfrm>
          <a:prstGeom prst="rect">
            <a:avLst/>
          </a:prstGeom>
          <a:noFill/>
        </p:spPr>
      </p:pic>
      <p:pic>
        <p:nvPicPr>
          <p:cNvPr id="56323" name="Picture 3" descr="C:\Documents and Settings\Admin\Мои документы\Мои рисунки\12.03.2016\DSC001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0"/>
            <a:ext cx="2857520" cy="3214686"/>
          </a:xfrm>
          <a:prstGeom prst="rect">
            <a:avLst/>
          </a:prstGeom>
          <a:noFill/>
        </p:spPr>
      </p:pic>
      <p:pic>
        <p:nvPicPr>
          <p:cNvPr id="56324" name="Picture 4" descr="C:\Documents and Settings\Admin\Мои документы\Мои рисунки\12.03.2016\DSC001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000240"/>
            <a:ext cx="2928958" cy="2357454"/>
          </a:xfrm>
          <a:prstGeom prst="rect">
            <a:avLst/>
          </a:prstGeom>
          <a:noFill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49096" y="3214686"/>
            <a:ext cx="3694903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214818"/>
            <a:ext cx="507209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III</a:t>
            </a:r>
            <a:r>
              <a:rPr lang="ru-RU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этап –обобщающий.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812088" cy="4667349"/>
          </a:xfrm>
        </p:spPr>
        <p:txBody>
          <a:bodyPr/>
          <a:lstStyle/>
          <a:p>
            <a:pPr lvl="0">
              <a:spcBef>
                <a:spcPts val="0"/>
              </a:spcBef>
              <a:buClrTx/>
              <a:buSzTx/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Участие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районной ярмарке детских тематических проектов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природа»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447" y="1916832"/>
            <a:ext cx="4999037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1773" y="5805264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100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Проведено родительское собрание по теме проекта « Вода для жизни всего живого».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59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14290"/>
            <a:ext cx="8572560" cy="4538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752600" algn="l"/>
              </a:tabLst>
            </a:pPr>
            <a:r>
              <a:rPr lang="ru-RU" sz="2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Пополнилась предметно  - развивающая среда в группе:</a:t>
            </a:r>
            <a:endParaRPr lang="ru-RU" sz="2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Изготовлены  игры </a:t>
            </a:r>
            <a:r>
              <a:rPr lang="ru-RU" sz="20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ходилки</a:t>
            </a: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(Круговорот воды в природе, загрязнение рек и озёр заводами),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Дидактическая игра  «Круговорот воды в природе»,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Плакат  « Вода в разных состояниях»,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Папки  « Наши реки, озёра, моря»,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Альбом детских  рассказов  « Путешествие капельки»,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Рисунки детей « Путешествие капельки»,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Рисунки « Круговорот воды в природе»,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Макет « Круговорот воды в природе»,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Макет « Загрязнение рек заводами»,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1752600" algn="l"/>
              </a:tabLst>
            </a:pPr>
            <a:r>
              <a:rPr lang="ru-RU" sz="20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Макет « Русская изба и колодец».</a:t>
            </a:r>
            <a:endParaRPr lang="ru-RU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214422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2500330" cy="2071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643446"/>
            <a:ext cx="3000396" cy="2071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290"/>
            <a:ext cx="8572560" cy="5870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752600" algn="l"/>
              </a:tabLst>
            </a:pP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Результат: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17526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Дети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узнали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значении воды в жизни всего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живого;</a:t>
            </a:r>
            <a:endParaRPr lang="ru-RU" sz="2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17526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Узнали,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что такое круговорот воды в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природе;</a:t>
            </a:r>
            <a:endParaRPr lang="ru-RU" sz="2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  <a:tabLst>
                <a:tab pos="17526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Сформировалось понимание о необходимости беречь 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 экономить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воду;</a:t>
            </a:r>
            <a:endParaRPr lang="ru-RU" sz="28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  <a:tabLst>
                <a:tab pos="17526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Расширили представления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о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состояниях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воды.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Познакомились 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с элементарными мерами охраны водоемов от загрязнения и составят свои правила бережного отношения к воде.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v"/>
              <a:tabLst>
                <a:tab pos="1752600" algn="l"/>
              </a:tabLst>
            </a:pP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Узнали,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что ни один из живых организмов нашей планеты не может существовать без воды;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214554"/>
            <a:ext cx="764446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внимание!!!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2852"/>
            <a:ext cx="7920880" cy="4789188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	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85727"/>
            <a:ext cx="8143932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endParaRPr lang="ru-RU" sz="2100" b="1" dirty="0"/>
          </a:p>
          <a:p>
            <a:endParaRPr lang="ru-RU" sz="2100" dirty="0" smtClean="0"/>
          </a:p>
          <a:p>
            <a:pPr lvl="0" algn="just"/>
            <a:r>
              <a:rPr lang="ru-RU" sz="2100" dirty="0" smtClean="0">
                <a:solidFill>
                  <a:prstClr val="black"/>
                </a:solidFill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сожалению, многие считают водные ресурсы неисчерпаемыми. Отсюда – неисправленные или просто незакрытые краны в квартирах, не отремонтированные, протекающие трубы, мусор в реках и озерах.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тому же вода – не только природный ресурс. Дети ежедневно в повседневной жизни сталкиваются с водой. </a:t>
            </a: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Принимая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внимание то значение, которое вода имеет для жизнедеятельности человека и всего живого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 мы вместе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воспитанниками и их родителями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разработали экологический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«Вода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жизнь всего живого».</a:t>
            </a:r>
          </a:p>
          <a:p>
            <a:pPr algn="just"/>
            <a:r>
              <a:rPr lang="ru-RU" sz="2400" dirty="0" smtClean="0"/>
              <a:t> </a:t>
            </a: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2696" y="1844824"/>
            <a:ext cx="828092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Сформировать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знания о значении воды в жизни всего живого на земле: вода - источник жизни, а также осознанное, бережное отношение к воде, как к важному природному ресурсу, воспитание экологического сознания.  Раскрыть факторы загрязнения воды и меры по охране её чистоты.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9995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4000" b="1" cap="none" dirty="0"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72608"/>
          </a:xfrm>
        </p:spPr>
        <p:txBody>
          <a:bodyPr>
            <a:normAutofit fontScale="92500" lnSpcReduction="10000"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детей с некоторыми свойствами воды. Выявить знания о значении воды в нашей жизни, показать, где, в каком виде существует вода, дать элементарные знания о разнообразии состояний воды. Учить определять по свойству воды возможность употребления ее в пищу.</a:t>
            </a: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представление о том, что вода в природе совершает круговорот: испаряется с поверхности земли, образует облака, и в виде дождя и снега возвращается на землю.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представителями водных растений и животных, показать их особенности, приспособленность к жизни именно в водной среде; разъяснить необходимость охраны их среды обитания.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Дать представление о том, что вода на земле в опасности. От загрязнения воды страдает все живое на планете, о том, что беречь воду – это значит беречь жизнь.</a:t>
            </a: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Сформировать у детей желание рационального и бережного отношения к воде; дать представление, что пресной воды становится все меньше, помнить – обыкновенная чистая вода – это богатство, которое ничем не заменишь. Учить понимать необходимость бережного отношения к воде, как к природному ресурсу.</a:t>
            </a: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Раскрыть значение воды в жизни человека; подвести детей к пониманию, того, на сколько мы взаимозависимы друг от друга.</a:t>
            </a: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</a:pP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Способствовать познавательному интересу к природе, развивать наблюдательность, мыслительную деятельность</a:t>
            </a:r>
            <a:r>
              <a:rPr lang="ru-RU" sz="1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9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любознательность детей, умение наблюдать, анализировать, делать выводы. </a:t>
            </a:r>
            <a:endParaRPr lang="ru-RU" sz="19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92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686800" cy="838200"/>
          </a:xfrm>
        </p:spPr>
        <p:txBody>
          <a:bodyPr>
            <a:noAutofit/>
          </a:bodyPr>
          <a:lstStyle/>
          <a:p>
            <a:pPr marL="360000" lvl="0" algn="ctr" fontAlgn="base">
              <a:spcAft>
                <a:spcPct val="0"/>
              </a:spcAft>
              <a:tabLst>
                <a:tab pos="1752600" algn="l"/>
              </a:tabLst>
            </a:pPr>
            <a:r>
              <a:rPr lang="ru-RU" sz="32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Необходимые условия для реализации поставленных задач:</a:t>
            </a:r>
            <a:r>
              <a:rPr lang="ru-RU" sz="32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32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515672" cy="4525963"/>
          </a:xfrm>
        </p:spPr>
        <p:txBody>
          <a:bodyPr>
            <a:normAutofit fontScale="92500"/>
          </a:bodyPr>
          <a:lstStyle/>
          <a:p>
            <a:pPr marL="81720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1752600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активной познавательной, игровой и художественной детской деятельности;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720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1752600" algn="l"/>
              </a:tabLst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построение образовательного процесса на комплексно-тематическом принципе, принципах целостности и интеграции дошкольного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образования;</a:t>
            </a:r>
            <a:endParaRPr lang="ru-RU" sz="2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17200" indent="-4572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>
                <a:tab pos="1752600" algn="l"/>
              </a:tabLst>
            </a:pP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образовательного процесса в двух основных организационных моделях, включающих: совместную деятельность взрослого и детей (педагоги +дети,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педагоги + дети +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родители) и самостоятельную деятельность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2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360000" lvl="0" algn="ctr">
              <a:spcBef>
                <a:spcPts val="0"/>
              </a:spcBef>
            </a:pPr>
            <a:r>
              <a:rPr lang="ru-RU" sz="3200" b="1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Направления реализации проекта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5750" lvl="0" indent="-28575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деятельность (планирование, организация предметно-развивающей среды,  и т.д.),</a:t>
            </a:r>
          </a:p>
          <a:p>
            <a:pPr marL="645750" lvl="0" indent="-28575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педагогов  с детьми (игровая, продуктивно-творческая, проектная, экспериментальная, познавательная),</a:t>
            </a:r>
          </a:p>
          <a:p>
            <a:pPr marL="645750" lvl="0" indent="-28575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деятельность детей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(чтение(восприятие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художественной литературы, продуктивная,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экспериментальная).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64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60000" lvl="0" algn="ctr">
              <a:spcBef>
                <a:spcPts val="0"/>
              </a:spcBef>
            </a:pPr>
            <a:r>
              <a:rPr lang="ru-RU" b="1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Принципы реализуемого проекта</a:t>
            </a:r>
            <a:r>
              <a:rPr lang="ru-RU" sz="1800" b="1" cap="none" dirty="0">
                <a:solidFill>
                  <a:prstClr val="black"/>
                </a:solidFill>
                <a:effectLst/>
                <a:latin typeface="Franklin Gothic Book"/>
                <a:ea typeface="+mn-ea"/>
                <a:cs typeface="+mn-cs"/>
              </a:rPr>
              <a:t/>
            </a:r>
            <a:br>
              <a:rPr lang="ru-RU" sz="1800" b="1" cap="none" dirty="0">
                <a:solidFill>
                  <a:prstClr val="black"/>
                </a:solidFill>
                <a:effectLst/>
                <a:latin typeface="Franklin Gothic Book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45750" lvl="0" indent="-28575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наглядности: изготовление ряда пособий, игр,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видеопрезентаций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макетов.</a:t>
            </a:r>
          </a:p>
          <a:p>
            <a:pPr marL="360000" lvl="0" indent="0" algn="just">
              <a:spcBef>
                <a:spcPts val="0"/>
              </a:spcBef>
              <a:buClrTx/>
              <a:buSzTx/>
              <a:buNone/>
            </a:pP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45750" lvl="0" indent="-285750" algn="just"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интегративности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сотрудничество с семей, сочетание разных видов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79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  <a:tabLst>
                <a:tab pos="1752600" algn="l"/>
              </a:tabLst>
            </a:pPr>
            <a:r>
              <a:rPr lang="ru-RU" sz="3100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000" b="1" cap="none" dirty="0">
                <a:solidFill>
                  <a:prstClr val="black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</a:t>
            </a:r>
            <a:r>
              <a:rPr lang="ru-RU" sz="40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en-US" sz="40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I</a:t>
            </a:r>
            <a:r>
              <a:rPr lang="ru-RU" sz="40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этап – подготовительный</a:t>
            </a:r>
            <a:r>
              <a:rPr lang="ru-RU" sz="4000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</a:t>
            </a:r>
            <a:r>
              <a:rPr lang="ru-RU" sz="1800" cap="none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1800" cap="none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/>
          <a:lstStyle/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3-х вопросов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080918"/>
              </p:ext>
            </p:extLst>
          </p:nvPr>
        </p:nvGraphicFramePr>
        <p:xfrm>
          <a:off x="395536" y="1556792"/>
          <a:ext cx="8640960" cy="5115394"/>
        </p:xfrm>
        <a:graphic>
          <a:graphicData uri="http://schemas.openxmlformats.org/drawingml/2006/table">
            <a:tbl>
              <a:tblPr/>
              <a:tblGrid>
                <a:gridCol w="2837304"/>
                <a:gridCol w="2960298"/>
                <a:gridCol w="2843358"/>
              </a:tblGrid>
              <a:tr h="28719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МЫ ЗНАЕМ?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ХОТИМ УЗНАТЬ?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52600" algn="l"/>
                        </a:tabLst>
                      </a:pPr>
                      <a:r>
                        <a:rPr lang="ru-RU" sz="1600" b="1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ИСТОЧНИКИ</a:t>
                      </a:r>
                      <a:endParaRPr lang="ru-RU" sz="160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9634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endParaRPr lang="ru-RU" sz="160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Вода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это дождь. 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Поступает  в квартиры по трубам.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Человек не может без воды.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Три состояния воды (твёрдое, жидкое и газообразное).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Человек загрязняет воду пищевыми отходами и химическими</a:t>
                      </a: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endParaRPr lang="ru-RU" sz="160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Как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вода поступает в колодец.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такое подземные и грунтовые воды.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такое природная фильтрация  воды.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такое круговорот воды в природе?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Что такое  экологическая катастрофа.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О разном состоянии воды независимо от времени года (иней, град, изморозь, туман и т.д.)</a:t>
                      </a: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         Предложения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:</a:t>
                      </a:r>
                      <a:endParaRPr lang="ru-RU" sz="1800" dirty="0" smtClean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Можно </a:t>
                      </a: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спросить у родителей.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Поискать в интернете.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Почитать энциклопедию.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Послушать в новостях.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Позвонить главному  по воде.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Спросить у сестры старшей или брата.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752600" algn="l"/>
                        </a:tabLst>
                      </a:pPr>
                      <a:r>
                        <a:rPr lang="ru-RU" sz="18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Спросить у дедушки или бабушке они мудрые всё знают.</a:t>
                      </a:r>
                    </a:p>
                  </a:txBody>
                  <a:tcPr marL="57686" marR="576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48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cap="none" dirty="0">
                <a:solidFill>
                  <a:prstClr val="black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32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cap="none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этап – </a:t>
            </a:r>
            <a:r>
              <a:rPr lang="ru-RU" sz="3200" b="1" cap="none" dirty="0" smtClean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познавательный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Autofit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ходе проекта дети из подобранного и найденного ими материала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узнали: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находится вокруг нас не зависимо от времени года в разном состоянии (снег, град, туман, дождь, лёд),  </a:t>
            </a: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необходима для всего живого мира (человека, животных, птиц, рыб, растений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Исследуя 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карту мира и знакомясь с глобусом, дети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получали: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представления о некоторых  реках,  водоёмах; узнали, что вода-это бесценный дар природы, который нужно бережно сохранять! </a:t>
            </a: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Вследствие </a:t>
            </a:r>
            <a:r>
              <a:rPr lang="ru-RU" sz="1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полученной </a:t>
            </a:r>
            <a:r>
              <a:rPr lang="ru-RU" sz="1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информации уточняли: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представления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том, что вода - очень ценный продукт. </a:t>
            </a:r>
            <a:endParaRPr lang="ru-RU" sz="1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нужна всем живым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существам.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люди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используют воду для приготовления пищи, питья, мытья рук, тела, вещей, помещения, для стирки белья, для полива растений, строительства и т.д.  </a:t>
            </a: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акая вода пригодна для питья (родниковая, колодезная, водопроводная).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акая вода в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морях и океанах вода горько - солёная, непригодная для питья. </a:t>
            </a: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52600" algn="l"/>
              </a:tabLst>
            </a:pP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Процесс очистки воды.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endParaRPr lang="ru-RU" sz="1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1752600" algn="l"/>
              </a:tabLst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Знакомство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детей с круговоротом воды в природе. 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FEC9E-D9B3-44DB-BEE6-D871D62069F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96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1144</TotalTime>
  <Words>1023</Words>
  <Application>Microsoft Office PowerPoint</Application>
  <PresentationFormat>Экран (4:3)</PresentationFormat>
  <Paragraphs>157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Детско - родительский проект:  «Вода для жизни всего живого»</vt:lpstr>
      <vt:lpstr> </vt:lpstr>
      <vt:lpstr>Цель проекта</vt:lpstr>
      <vt:lpstr>Задачи: </vt:lpstr>
      <vt:lpstr>Необходимые условия для реализации поставленных задач: </vt:lpstr>
      <vt:lpstr>Направления реализации проекта</vt:lpstr>
      <vt:lpstr>Принципы реализуемого проекта </vt:lpstr>
      <vt:lpstr> ЭТАПЫ I этап – подготовительный. </vt:lpstr>
      <vt:lpstr> II этап – познавательный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III этап –обобщающий.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эффективного использования основных средств в организации</dc:title>
  <dc:creator>user</dc:creator>
  <cp:lastModifiedBy>иляна</cp:lastModifiedBy>
  <cp:revision>123</cp:revision>
  <dcterms:created xsi:type="dcterms:W3CDTF">2013-12-25T11:35:23Z</dcterms:created>
  <dcterms:modified xsi:type="dcterms:W3CDTF">2016-03-12T15:17:57Z</dcterms:modified>
</cp:coreProperties>
</file>