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256" r:id="rId2"/>
    <p:sldId id="258" r:id="rId3"/>
    <p:sldId id="259" r:id="rId4"/>
    <p:sldId id="28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6" r:id="rId18"/>
    <p:sldId id="273" r:id="rId19"/>
    <p:sldId id="274" r:id="rId20"/>
    <p:sldId id="277" r:id="rId21"/>
    <p:sldId id="287" r:id="rId22"/>
    <p:sldId id="278" r:id="rId23"/>
    <p:sldId id="281" r:id="rId24"/>
    <p:sldId id="282" r:id="rId25"/>
    <p:sldId id="296" r:id="rId26"/>
    <p:sldId id="294" r:id="rId27"/>
    <p:sldId id="283" r:id="rId28"/>
    <p:sldId id="29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315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3FA38-7C78-4964-8635-5A926BE73FEE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96E5F-052B-474B-91EE-8BAC691135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Пион </a:t>
            </a:r>
            <a:r>
              <a:rPr lang="ru-RU" dirty="0" err="1" smtClean="0"/>
              <a:t>тонколистный</a:t>
            </a:r>
            <a:r>
              <a:rPr lang="ru-RU" baseline="0" dirty="0" smtClean="0"/>
              <a:t> -в</a:t>
            </a:r>
            <a:r>
              <a:rPr lang="ru-RU" dirty="0" smtClean="0"/>
              <a:t>есенний цветок, который занесён в Красную</a:t>
            </a:r>
            <a:r>
              <a:rPr lang="ru-RU" baseline="0" dirty="0" smtClean="0"/>
              <a:t> книгу.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96E5F-052B-474B-91EE-8BAC6911350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7337"/>
            <a:ext cx="9144000" cy="6083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b15b8165dbe9ace5fc51e2dc95814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214554"/>
            <a:ext cx="850112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lang="ru-RU" dirty="0" smtClean="0"/>
              <a:t>  </a:t>
            </a:r>
          </a:p>
          <a:p>
            <a:pPr algn="ctr"/>
            <a:r>
              <a:rPr lang="ru-RU" sz="6600" dirty="0" smtClean="0"/>
              <a:t>за внимание</a:t>
            </a:r>
            <a:endParaRPr lang="ru-RU" sz="6600" dirty="0"/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508104" y="5589240"/>
            <a:ext cx="34918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Смолева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Н.О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МКДОУ Д/с № 10 г.Пласт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rgbClr val="548DD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</TotalTime>
  <Words>26</Words>
  <Application>Microsoft Office PowerPoint</Application>
  <PresentationFormat>Экран (4:3)</PresentationFormat>
  <Paragraphs>7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dom</cp:lastModifiedBy>
  <cp:revision>13</cp:revision>
  <dcterms:created xsi:type="dcterms:W3CDTF">2021-01-10T13:31:29Z</dcterms:created>
  <dcterms:modified xsi:type="dcterms:W3CDTF">2024-01-03T16:42:56Z</dcterms:modified>
</cp:coreProperties>
</file>