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7" d="100"/>
          <a:sy n="37" d="100"/>
        </p:scale>
        <p:origin x="176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1CCABD-0889-86C6-8E8C-FD54259F9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3AF017-140E-1728-02A8-B52891A33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44D472-2C06-22F4-0BF9-89FB0A571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0C5020-8AB2-F5EC-1CF5-3C8DECDBD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02BEB9-F24E-8E37-18B4-34B47D44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7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8252B-3560-3B70-F73E-6E5A0930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9F7EB64-E8ED-2276-80E1-06C6B48A0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74BA13-01EE-50B5-BDD6-97891F3BB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AE73A7-9321-722D-14BB-45F19927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AD2FB3-27E5-72A1-414B-1602D89B2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43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F35D72D-9493-B79D-B995-D90427E29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D73B3D5-E7EC-7B81-F28E-2730B6092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F00FB8-E219-BE90-748F-D1A558D3E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D9365F-D753-76A9-1140-E788E8DDF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33F65E-087A-BF5A-8C25-0E28DE27C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4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11041-736F-3720-17B2-FE086D2BF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52BCDA-69B9-E701-D945-F42A815D2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BA0299-5568-9D7C-9C5F-8763A9B46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6D03EA-E89C-5E2B-FBA3-65E6E00E4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3973A0-A472-5338-0ED8-3E7B7639D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20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16A1E-268A-8F82-0A55-1FF4DFCD2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297D39-F6E8-B542-8847-001C90DC1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8350B1-D550-E0F2-5405-B7B45ED0A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883C31-CDED-F05C-2602-24D2F8EE0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29F09B-C917-576A-A1D6-B4104A7DB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75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F708E-8670-6048-84F8-C1BB6DAE8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49930B-AA2E-1250-D68B-B30ECC2F3F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93B1B3-41A8-A013-D646-A7A0ED853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8EFEC2-AF03-DCAC-A10E-D478BB0A4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2D032D-51B8-B7FD-30E8-B84C81AB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7C9F3F-D788-D9B5-04BA-0AEDF220E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3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FF9A71-7BED-6432-F84F-CDF42D765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6C403F-3224-0560-D0DC-4F4696E81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9C114A-E3B2-B48F-0690-5ECCA5AB9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CB6E1C-41CE-3105-972B-43A30BCE39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BF1EE-770B-8718-9AD9-B390A9962C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D27FBBE-3EF6-4FB5-0B05-862C9BE1D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4500EC-9EAE-EA99-6319-530BE0727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B554DA-7D34-08B8-B12F-30FCD3DFB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8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F5E52-E8D7-3632-7773-564B1CF44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2A9B3F-F9F7-196A-6C9E-B0290F213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4FA7C3A-4C02-D871-8152-360C3F45F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A0ECDBE-51E0-356E-C876-A70F2473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633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AB70021-D650-4E10-A411-37CE14ECF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0AA7147-E20C-A795-B817-3D798B043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3691E5-5A96-9A2B-A36F-4B12AD34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013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1D7F7-C037-4F20-CD71-C04C245D8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95609C-68B0-7224-2F5B-5F6A17CA4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6CE91D-C882-4134-72D1-92815D763D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4A71E7-12A3-A86A-92B2-C6E22497F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E69521-13E8-F476-9EA6-C2BC02BC0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5EAAFD-60FF-5F48-F7C7-7AF9178AA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737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8E856F-A2D6-C586-FF11-742BC7AE5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4A083A-8940-F8EF-D2B8-74C2260044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59689C-9B2F-3498-164A-B1F0284BAE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73A27A-AF27-5600-0385-F14D62F9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27DDA4-764C-6D6B-61F0-C11D77717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8D5866-974C-ABDD-CDFB-FE2B9C910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2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9F7BA-3B06-94E8-2604-313609034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35BA77-E1DF-29FC-57A5-1601FC491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5FF261-D3E1-C9A4-647D-3F820CCB1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55D36-1D54-3041-AED8-5EC25EB9E04C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60DD13-979C-8D77-B4E1-99A437A5BA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99B6E9-4608-BE0B-103E-E05C5EFB6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99EB7-E0B6-8846-AC61-1F1EDA88C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79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A18C2-9E97-234C-D838-FB88AC21D8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1BE337-8003-4011-ABF6-AAE5536F2C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08BD3DD-B7B7-7B43-B20A-53B9CC8BE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662"/>
            <a:ext cx="12310172" cy="68213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E48703D-144C-3AE5-8BB9-6B2AFE029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3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50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E40DD-E1C9-D93D-D09C-9C75B6BB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B54A8C9-1340-F698-255C-98DA6A47A6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820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6684D-6C18-723A-F9A4-E17657255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F7EFB75-CEDE-1A7C-E405-82FACB4D5B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90C1B978-29E8-1FE9-A52F-AB0FBCC779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25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2729A-A482-62DC-FD68-DB8DB13A9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38A9443-6D71-C779-E2A1-1BA24297C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2733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BC5827-0B8F-A569-1870-64B77749F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50B1EA5-43D8-DC84-24D4-FAC572A88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3366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773A5-8B5D-B76C-2254-95B7B192C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2769383-C4F0-624B-CFD8-8811CBC19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4731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02882-0A1F-6692-A7CD-FC7A9CBCC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F951CFB-3DC7-6CFB-E9F5-E0980B628E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64144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02882-0A1F-6692-A7CD-FC7A9CBCC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F951CFB-3DC7-6CFB-E9F5-E0980B628E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8" name="IMG_8288">
            <a:hlinkClick r:id="" action="ppaction://media"/>
            <a:extLst>
              <a:ext uri="{FF2B5EF4-FFF2-40B4-BE49-F238E27FC236}">
                <a16:creationId xmlns:a16="http://schemas.microsoft.com/office/drawing/2014/main" id="{C62A1CB2-1A15-063B-A824-055CB3F89B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3024" y="641608"/>
            <a:ext cx="9321800" cy="524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7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Широкоэкранный</PresentationFormat>
  <Paragraphs>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Анохина</dc:creator>
  <cp:lastModifiedBy>Марина Анохина</cp:lastModifiedBy>
  <cp:revision>4</cp:revision>
  <dcterms:created xsi:type="dcterms:W3CDTF">2023-11-15T21:19:02Z</dcterms:created>
  <dcterms:modified xsi:type="dcterms:W3CDTF">2023-11-17T13:32:18Z</dcterms:modified>
</cp:coreProperties>
</file>