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8" r:id="rId4"/>
    <p:sldId id="259" r:id="rId5"/>
    <p:sldId id="260" r:id="rId6"/>
    <p:sldId id="262" r:id="rId7"/>
    <p:sldId id="263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4323-CC06-4A2E-A6C9-8ED8B4B0FC3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8D25-BF49-40F3-ACD6-223F1D9DE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805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4323-CC06-4A2E-A6C9-8ED8B4B0FC3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8D25-BF49-40F3-ACD6-223F1D9DE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200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4323-CC06-4A2E-A6C9-8ED8B4B0FC3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8D25-BF49-40F3-ACD6-223F1D9DE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34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4323-CC06-4A2E-A6C9-8ED8B4B0FC3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8D25-BF49-40F3-ACD6-223F1D9DE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533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4323-CC06-4A2E-A6C9-8ED8B4B0FC3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8D25-BF49-40F3-ACD6-223F1D9DE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283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4323-CC06-4A2E-A6C9-8ED8B4B0FC3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8D25-BF49-40F3-ACD6-223F1D9DE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370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4323-CC06-4A2E-A6C9-8ED8B4B0FC3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8D25-BF49-40F3-ACD6-223F1D9DE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179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4323-CC06-4A2E-A6C9-8ED8B4B0FC3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8D25-BF49-40F3-ACD6-223F1D9DE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478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4323-CC06-4A2E-A6C9-8ED8B4B0FC3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8D25-BF49-40F3-ACD6-223F1D9DE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701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4323-CC06-4A2E-A6C9-8ED8B4B0FC3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8D25-BF49-40F3-ACD6-223F1D9DE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188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44323-CC06-4A2E-A6C9-8ED8B4B0FC3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8D25-BF49-40F3-ACD6-223F1D9DE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623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44323-CC06-4A2E-A6C9-8ED8B4B0FC3F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48D25-BF49-40F3-ACD6-223F1D9DE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978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3546764"/>
          </a:xfrm>
        </p:spPr>
        <p:txBody>
          <a:bodyPr>
            <a:normAutofit fontScale="90000"/>
          </a:bodyPr>
          <a:lstStyle/>
          <a:p>
            <a:r>
              <a:rPr lang="ru-RU" dirty="0"/>
              <a:t>Чтобы добиться успеха в жизни, нужно стремиться к самосовершенствованию, быть целеустремленным, быть оптимистичным.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878113"/>
            <a:ext cx="3934689" cy="29487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78113"/>
            <a:ext cx="3973181" cy="29798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9799" y="3878113"/>
            <a:ext cx="4572202" cy="294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095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>
                <a:solidFill>
                  <a:srgbClr val="FF0000"/>
                </a:solidFill>
              </a:rPr>
              <a:t>Ю.В.Никулин</a:t>
            </a:r>
            <a:r>
              <a:rPr lang="ru-RU" dirty="0">
                <a:solidFill>
                  <a:srgbClr val="FF0000"/>
                </a:solidFill>
              </a:rPr>
              <a:t> : «Будьте самоучками, не ждите пока вас научит жизнь».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i.vimeocdn.com/portrait/20693589_640x6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8195"/>
            <a:ext cx="5379804" cy="5379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589" y="1478195"/>
            <a:ext cx="7002411" cy="537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190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30164"/>
            <a:ext cx="12191999" cy="228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АПУГЩ</a:t>
            </a:r>
            <a:r>
              <a:rPr lang="ru-RU" sz="4400" u="sng" dirty="0"/>
              <a:t>Ю</a:t>
            </a:r>
            <a:r>
              <a:rPr lang="ru-RU" sz="4400" dirty="0"/>
              <a:t>ВУЫСЖЖЗ</a:t>
            </a:r>
            <a:r>
              <a:rPr lang="ru-RU" sz="4400" u="sng" dirty="0"/>
              <a:t>Р</a:t>
            </a:r>
            <a:r>
              <a:rPr lang="ru-RU" sz="4400" dirty="0"/>
              <a:t>АМТЬЮ</a:t>
            </a:r>
            <a:r>
              <a:rPr lang="ru-RU" sz="4400" u="sng" dirty="0"/>
              <a:t>И</a:t>
            </a:r>
            <a:r>
              <a:rPr lang="ru-RU" sz="4400" dirty="0"/>
              <a:t>ЫФФЫВА</a:t>
            </a:r>
            <a:r>
              <a:rPr lang="ru-RU" sz="4400" u="sng" dirty="0"/>
              <a:t>Й</a:t>
            </a:r>
            <a:r>
              <a:rPr lang="ru-RU" sz="4400" dirty="0"/>
              <a:t>ШЩЗ</a:t>
            </a:r>
          </a:p>
          <a:p>
            <a:pPr algn="ctr"/>
            <a:r>
              <a:rPr lang="ru-RU" sz="4400" dirty="0"/>
              <a:t>ЦУКД</a:t>
            </a:r>
            <a:r>
              <a:rPr lang="ru-RU" sz="4400" u="sng" dirty="0"/>
              <a:t>Н</a:t>
            </a:r>
            <a:r>
              <a:rPr lang="ru-RU" sz="4400" dirty="0"/>
              <a:t>АВДО</a:t>
            </a:r>
            <a:r>
              <a:rPr lang="ru-RU" sz="4400" u="sng" dirty="0"/>
              <a:t>И</a:t>
            </a:r>
            <a:r>
              <a:rPr lang="ru-RU" sz="4400" dirty="0"/>
              <a:t>УЗЭЖ</a:t>
            </a:r>
            <a:r>
              <a:rPr lang="ru-RU" sz="4400" u="sng" dirty="0"/>
              <a:t>К</a:t>
            </a:r>
            <a:r>
              <a:rPr lang="ru-RU" sz="4400" dirty="0"/>
              <a:t>ОВЕ</a:t>
            </a:r>
            <a:r>
              <a:rPr lang="ru-RU" sz="4400" u="sng" dirty="0"/>
              <a:t>У</a:t>
            </a:r>
            <a:r>
              <a:rPr lang="ru-RU" sz="4400" dirty="0"/>
              <a:t>ШБПЕ</a:t>
            </a:r>
            <a:r>
              <a:rPr lang="ru-RU" sz="4400" u="sng" dirty="0"/>
              <a:t>Л</a:t>
            </a:r>
            <a:r>
              <a:rPr lang="ru-RU" sz="4400" dirty="0"/>
              <a:t>АЫ</a:t>
            </a:r>
            <a:r>
              <a:rPr lang="ru-RU" sz="4400" u="sng" dirty="0"/>
              <a:t>И</a:t>
            </a:r>
            <a:r>
              <a:rPr lang="ru-RU" sz="4400" dirty="0"/>
              <a:t>ВЫФЖЭ</a:t>
            </a:r>
            <a:r>
              <a:rPr lang="ru-RU" sz="4400" u="sng" dirty="0"/>
              <a:t>Н</a:t>
            </a:r>
            <a:r>
              <a:rPr lang="ru-RU" sz="4400" dirty="0"/>
              <a:t>К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274744"/>
            <a:ext cx="8756073" cy="458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95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05740" y="205740"/>
            <a:ext cx="4229100" cy="6652260"/>
          </a:xfrm>
        </p:spPr>
        <p:txBody>
          <a:bodyPr>
            <a:normAutofit/>
          </a:bodyPr>
          <a:lstStyle/>
          <a:p>
            <a:r>
              <a:rPr lang="ru-RU" sz="3200" i="1" dirty="0">
                <a:latin typeface="Times New Roman" panose="02020603050405020304" pitchFamily="18" charset="0"/>
                <a:ea typeface="Microsoft JhengHei UI" panose="020B0604030504040204" pitchFamily="34" charset="-120"/>
                <a:cs typeface="Times New Roman" panose="02020603050405020304" pitchFamily="18" charset="0"/>
              </a:rPr>
              <a:t>Задание:</a:t>
            </a:r>
            <a:r>
              <a:rPr lang="ru-RU" sz="3200" dirty="0">
                <a:latin typeface="Times New Roman" panose="02020603050405020304" pitchFamily="18" charset="0"/>
                <a:ea typeface="Microsoft JhengHei UI" panose="020B0604030504040204" pitchFamily="34" charset="-120"/>
                <a:cs typeface="Times New Roman" panose="02020603050405020304" pitchFamily="18" charset="0"/>
              </a:rPr>
              <a:t> прочитайте текст об этом актере про себя  (на подготовку 2 минуты), а затем прочитайте текст выразительно, соблюдая интонацию, согласно пунктуационному оформлению текста.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359" y="0"/>
            <a:ext cx="82724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168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0659" y="251460"/>
            <a:ext cx="3298400" cy="1463189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</a:rPr>
              <a:t>Глоссарий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3977640"/>
            <a:ext cx="4320540" cy="2880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6330" y="4391025"/>
            <a:ext cx="4140377" cy="24669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5085" y="1820505"/>
            <a:ext cx="4103974" cy="51517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115252"/>
            <a:ext cx="5070658" cy="40928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69059" y="-123930"/>
            <a:ext cx="3822941" cy="468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016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Лист наблюдений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9951" y="1965008"/>
            <a:ext cx="9904188" cy="48929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4825" y="12033"/>
            <a:ext cx="4067175" cy="304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126" y="3048000"/>
            <a:ext cx="5591874" cy="372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212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3900" y="0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Отношения между вопросом и ответом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180" y="914401"/>
            <a:ext cx="11475719" cy="56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084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Восстановите последовательность текста, расставив номера.</a:t>
            </a:r>
            <a:br>
              <a:rPr lang="ru-RU" sz="40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527" y="1690688"/>
            <a:ext cx="11679381" cy="5167311"/>
          </a:xfrm>
        </p:spPr>
        <p:txBody>
          <a:bodyPr>
            <a:normAutofit lnSpcReduction="10000"/>
          </a:bodyPr>
          <a:lstStyle/>
          <a:p>
            <a:pPr marL="742950" indent="-742950" algn="just" fontAlgn="base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1939 года Юрия Никулина призвали в Красную Армию.</a:t>
            </a:r>
          </a:p>
          <a:p>
            <a:pPr marL="742950" indent="-742950" algn="just" fontAlgn="base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1960-е годы приходится пора творческого расцвета Юрия Никулина.</a:t>
            </a:r>
          </a:p>
          <a:p>
            <a:pPr marL="742950" indent="-742950" algn="just" fontAlgn="base">
              <a:buFont typeface="+mj-lt"/>
              <a:buAutoNum type="arabicPeriod"/>
            </a:pP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Ю́рий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Нику́лин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родился в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Деми́дове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бывшем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Поре́чье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742950" indent="-742950" algn="just" fontAlgn="base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Вскоре Никулин попал в поле зрения Карандаша, самого популярного в 1940 – 1950-е годы клоуна в стране.</a:t>
            </a:r>
          </a:p>
          <a:p>
            <a:pPr marL="742950" indent="-742950" algn="just" fontAlgn="base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Юрий Никулин выступал на манеже до 60 лет.</a:t>
            </a:r>
          </a:p>
          <a:p>
            <a:pPr algn="just" fontAlgn="base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08002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dirty="0"/>
              <a:t>Каким представляете вы </a:t>
            </a:r>
            <a:r>
              <a:rPr lang="ru-RU" dirty="0" err="1"/>
              <a:t>Ю.Никулина</a:t>
            </a:r>
            <a:r>
              <a:rPr lang="ru-RU" dirty="0"/>
              <a:t>?</a:t>
            </a:r>
            <a:br>
              <a:rPr lang="ru-RU" dirty="0"/>
            </a:br>
            <a:endParaRPr lang="ru-RU" dirty="0"/>
          </a:p>
        </p:txBody>
      </p:sp>
      <p:sp>
        <p:nvSpPr>
          <p:cNvPr id="4" name="Капля 3"/>
          <p:cNvSpPr/>
          <p:nvPr/>
        </p:nvSpPr>
        <p:spPr>
          <a:xfrm rot="1696650">
            <a:off x="307675" y="713544"/>
            <a:ext cx="2658771" cy="472279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Добрый,</a:t>
            </a:r>
          </a:p>
          <a:p>
            <a:pPr algn="ctr"/>
            <a:r>
              <a:rPr lang="ru-RU" sz="2400" dirty="0"/>
              <a:t>порядочный</a:t>
            </a:r>
          </a:p>
        </p:txBody>
      </p:sp>
      <p:sp>
        <p:nvSpPr>
          <p:cNvPr id="6" name="Капля 5"/>
          <p:cNvSpPr/>
          <p:nvPr/>
        </p:nvSpPr>
        <p:spPr>
          <a:xfrm>
            <a:off x="5457258" y="1329752"/>
            <a:ext cx="2649402" cy="471054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Хороший человек</a:t>
            </a:r>
          </a:p>
        </p:txBody>
      </p:sp>
      <p:sp>
        <p:nvSpPr>
          <p:cNvPr id="7" name="Капля 6"/>
          <p:cNvSpPr/>
          <p:nvPr/>
        </p:nvSpPr>
        <p:spPr>
          <a:xfrm rot="977260">
            <a:off x="2865799" y="1022914"/>
            <a:ext cx="2668290" cy="5107702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Прекрасный артист</a:t>
            </a:r>
          </a:p>
        </p:txBody>
      </p:sp>
      <p:sp>
        <p:nvSpPr>
          <p:cNvPr id="10" name="Капля 9"/>
          <p:cNvSpPr/>
          <p:nvPr/>
        </p:nvSpPr>
        <p:spPr>
          <a:xfrm rot="20139373">
            <a:off x="8114303" y="1072699"/>
            <a:ext cx="3220397" cy="5224541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Всенародный </a:t>
            </a:r>
          </a:p>
          <a:p>
            <a:pPr algn="ctr"/>
            <a:r>
              <a:rPr lang="ru-RU" sz="2800" dirty="0"/>
              <a:t>любимец</a:t>
            </a:r>
          </a:p>
        </p:txBody>
      </p:sp>
    </p:spTree>
    <p:extLst>
      <p:ext uri="{BB962C8B-B14F-4D97-AF65-F5344CB8AC3E}">
        <p14:creationId xmlns:p14="http://schemas.microsoft.com/office/powerpoint/2010/main" val="18611842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1247" y="3280115"/>
            <a:ext cx="5420754" cy="41604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-685800"/>
            <a:ext cx="6182752" cy="4114800"/>
          </a:xfrm>
          <a:prstGeom prst="rect">
            <a:avLst/>
          </a:prstGeom>
        </p:spPr>
      </p:pic>
      <p:pic>
        <p:nvPicPr>
          <p:cNvPr id="1026" name="Picture 2" descr="https://i.vimeocdn.com/portrait/20693589_640x6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753" y="0"/>
            <a:ext cx="6857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9249" y="-685800"/>
            <a:ext cx="6182752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6671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157</Words>
  <Application>Microsoft Office PowerPoint</Application>
  <PresentationFormat>Широкоэкранный</PresentationFormat>
  <Paragraphs>21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Чтобы добиться успеха в жизни, нужно стремиться к самосовершенствованию, быть целеустремленным, быть оптимистичным.</vt:lpstr>
      <vt:lpstr>Презентация PowerPoint</vt:lpstr>
      <vt:lpstr>Презентация PowerPoint</vt:lpstr>
      <vt:lpstr>Глоссарий</vt:lpstr>
      <vt:lpstr>Лист наблюдений</vt:lpstr>
      <vt:lpstr>Отношения между вопросом и ответом</vt:lpstr>
      <vt:lpstr>Восстановите последовательность текста, расставив номера. </vt:lpstr>
      <vt:lpstr>Каким представляете вы Ю.Никулина? </vt:lpstr>
      <vt:lpstr>Презентация PowerPoint</vt:lpstr>
      <vt:lpstr>Ю.В.Никулин : «Будьте самоучками, не ждите пока вас научит жизнь».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Teacher</dc:creator>
  <cp:lastModifiedBy>XxxKC</cp:lastModifiedBy>
  <cp:revision>10</cp:revision>
  <dcterms:created xsi:type="dcterms:W3CDTF">2023-04-16T13:19:42Z</dcterms:created>
  <dcterms:modified xsi:type="dcterms:W3CDTF">2024-01-07T13:44:29Z</dcterms:modified>
</cp:coreProperties>
</file>