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14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339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712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7973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46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900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246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0617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363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253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778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650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021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347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717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393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984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0D7CB-64BF-41F7-8351-6E2ABAB21163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72BB2-6D18-431E-8757-7EFF0737F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8628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 страницам Бородинского сражения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3454" y="4402832"/>
            <a:ext cx="6257102" cy="1690237"/>
          </a:xfrm>
        </p:spPr>
        <p:txBody>
          <a:bodyPr>
            <a:noAutofit/>
          </a:bodyPr>
          <a:lstStyle/>
          <a:p>
            <a:r>
              <a:rPr lang="ru-RU" sz="1600" dirty="0" smtClean="0"/>
              <a:t>Проектная работа учащихся 5 «А» класса</a:t>
            </a:r>
          </a:p>
          <a:p>
            <a:r>
              <a:rPr lang="ru-RU" sz="1600" dirty="0" smtClean="0"/>
              <a:t>МАОУ «СОШ №7»</a:t>
            </a:r>
          </a:p>
          <a:p>
            <a:r>
              <a:rPr lang="ru-RU" sz="1600" dirty="0" err="1" smtClean="0"/>
              <a:t>Зимовец</a:t>
            </a:r>
            <a:r>
              <a:rPr lang="ru-RU" sz="1600" dirty="0" smtClean="0"/>
              <a:t> Владислав, </a:t>
            </a:r>
            <a:r>
              <a:rPr lang="ru-RU" sz="1600" dirty="0" err="1" smtClean="0"/>
              <a:t>Шапель</a:t>
            </a:r>
            <a:r>
              <a:rPr lang="ru-RU" sz="1600" dirty="0" smtClean="0"/>
              <a:t> Марьяна, Щеглов Леонид, </a:t>
            </a:r>
            <a:r>
              <a:rPr lang="ru-RU" sz="1600" dirty="0" err="1" smtClean="0"/>
              <a:t>Груздис</a:t>
            </a:r>
            <a:r>
              <a:rPr lang="ru-RU" sz="1600" dirty="0" smtClean="0"/>
              <a:t> Савва, </a:t>
            </a:r>
            <a:r>
              <a:rPr lang="ru-RU" sz="1600" dirty="0" err="1" smtClean="0"/>
              <a:t>Синякова</a:t>
            </a:r>
            <a:r>
              <a:rPr lang="ru-RU" sz="1600" dirty="0" smtClean="0"/>
              <a:t> </a:t>
            </a:r>
            <a:r>
              <a:rPr lang="ru-RU" sz="1600" dirty="0" err="1" smtClean="0"/>
              <a:t>Виталина</a:t>
            </a:r>
            <a:r>
              <a:rPr lang="ru-RU" sz="1600" dirty="0" smtClean="0"/>
              <a:t>, Савинов Дмитрий, </a:t>
            </a:r>
            <a:r>
              <a:rPr lang="ru-RU" sz="1600" dirty="0" err="1" smtClean="0"/>
              <a:t>Пожарицкая</a:t>
            </a:r>
            <a:r>
              <a:rPr lang="ru-RU" sz="1600" dirty="0" smtClean="0"/>
              <a:t> Алиса, Гамаюнова София, Зубова Маргарита, Зубов Роман</a:t>
            </a:r>
            <a:endParaRPr lang="ru-RU" sz="1600" dirty="0"/>
          </a:p>
        </p:txBody>
      </p:sp>
      <p:pic>
        <p:nvPicPr>
          <p:cNvPr id="5" name="Picture 2" descr="https://xn--j1ahfl.xn--p1ai/data/ppt_to_html/u264794/p126511/img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244" y="1907931"/>
            <a:ext cx="3144716" cy="23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745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В.Степанов</a:t>
            </a:r>
            <a:r>
              <a:rPr lang="ru-RU" dirty="0"/>
              <a:t> « Поле Славы»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Здесь </a:t>
            </a:r>
            <a:r>
              <a:rPr lang="ru-RU" dirty="0"/>
              <a:t>бой кипел. </a:t>
            </a:r>
            <a:endParaRPr lang="ru-RU" dirty="0" smtClean="0"/>
          </a:p>
          <a:p>
            <a:r>
              <a:rPr lang="ru-RU" dirty="0" smtClean="0"/>
              <a:t>Такой </a:t>
            </a:r>
            <a:r>
              <a:rPr lang="ru-RU" dirty="0"/>
              <a:t>жестокой сечи Ещё в России не было у нас, </a:t>
            </a:r>
            <a:endParaRPr lang="ru-RU" dirty="0" smtClean="0"/>
          </a:p>
          <a:p>
            <a:r>
              <a:rPr lang="ru-RU" dirty="0" smtClean="0"/>
              <a:t>Когда </a:t>
            </a:r>
            <a:r>
              <a:rPr lang="ru-RU" dirty="0"/>
              <a:t>дышать вдруг становилось нечем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ясный день в дыму сраженья гас.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8263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М.Ю.Лермонтов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Вам </a:t>
            </a:r>
            <a:r>
              <a:rPr lang="ru-RU" dirty="0"/>
              <a:t>не видать таких сражений!.. </a:t>
            </a:r>
            <a:endParaRPr lang="ru-RU" dirty="0" smtClean="0"/>
          </a:p>
          <a:p>
            <a:r>
              <a:rPr lang="ru-RU" dirty="0" smtClean="0"/>
              <a:t>Носились </a:t>
            </a:r>
            <a:r>
              <a:rPr lang="ru-RU" dirty="0"/>
              <a:t>знамена, как тени,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дыму огонь блестел, </a:t>
            </a:r>
            <a:endParaRPr lang="ru-RU" dirty="0" smtClean="0"/>
          </a:p>
          <a:p>
            <a:r>
              <a:rPr lang="ru-RU" dirty="0" smtClean="0"/>
              <a:t>Звучал </a:t>
            </a:r>
            <a:r>
              <a:rPr lang="ru-RU" dirty="0"/>
              <a:t>булат, картечь визжала, </a:t>
            </a:r>
            <a:endParaRPr lang="ru-RU" dirty="0" smtClean="0"/>
          </a:p>
          <a:p>
            <a:r>
              <a:rPr lang="ru-RU" dirty="0" smtClean="0"/>
              <a:t>Рука </a:t>
            </a:r>
            <a:r>
              <a:rPr lang="ru-RU" dirty="0"/>
              <a:t>бойцов колоть устала,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ядрам пролетать мешала </a:t>
            </a:r>
            <a:endParaRPr lang="ru-RU" dirty="0" smtClean="0"/>
          </a:p>
          <a:p>
            <a:r>
              <a:rPr lang="ru-RU" dirty="0" smtClean="0"/>
              <a:t>Гора </a:t>
            </a:r>
            <a:r>
              <a:rPr lang="ru-RU" dirty="0"/>
              <a:t>кровавых тел.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406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П.Вяземский</a:t>
            </a:r>
            <a:r>
              <a:rPr lang="ru-RU" dirty="0"/>
              <a:t> «Поминки по Бородинской битве»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Никогда </a:t>
            </a:r>
            <a:r>
              <a:rPr lang="ru-RU" dirty="0"/>
              <a:t>еще в подлунной Не кипел столь страшный бой: Из орудий ад чугунный, Разразившись, поднял вой… 1869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6668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 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3"/>
            <a:ext cx="5025887" cy="3599316"/>
          </a:xfrm>
        </p:spPr>
        <p:txBody>
          <a:bodyPr/>
          <a:lstStyle/>
          <a:p>
            <a:r>
              <a:rPr lang="ru-RU" dirty="0" smtClean="0"/>
              <a:t>У </a:t>
            </a:r>
            <a:r>
              <a:rPr lang="ru-RU" dirty="0"/>
              <a:t>всех авторов изображается героизм и стойкость русских солдат. Этот бой был одним из кровавых, об этом нам говорят строки исследованных произведений.</a:t>
            </a:r>
          </a:p>
        </p:txBody>
      </p:sp>
      <p:pic>
        <p:nvPicPr>
          <p:cNvPr id="1026" name="Picture 2" descr="https://xn--j1ahfl.xn--p1ai/data/ppt_to_html/u264794/p126511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899" y="2224271"/>
            <a:ext cx="5547947" cy="416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943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Бородинское сражение в полотнах художников: </a:t>
            </a:r>
            <a:r>
              <a:rPr lang="ru-RU" dirty="0" err="1"/>
              <a:t>Н.С.Самокиш</a:t>
            </a:r>
            <a:r>
              <a:rPr lang="ru-RU" dirty="0"/>
              <a:t>.</a:t>
            </a:r>
          </a:p>
        </p:txBody>
      </p:sp>
      <p:pic>
        <p:nvPicPr>
          <p:cNvPr id="2050" name="Picture 2" descr="https://xn--j1ahfl.xn--p1ai/data/ppt_to_html/u264794/p126511/img1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" t="23874" r="2942" b="4911"/>
          <a:stretch/>
        </p:blipFill>
        <p:spPr bwMode="auto">
          <a:xfrm>
            <a:off x="1758460" y="2031024"/>
            <a:ext cx="7930663" cy="443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335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xn--j1ahfl.xn--p1ai/data/ppt_to_html/u264794/p126511/img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901" y="2125784"/>
            <a:ext cx="6011292" cy="450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xn--j1ahfl.xn--p1ai/data/ppt_to_html/u264794/p126511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939" y="2108199"/>
            <a:ext cx="6011292" cy="450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2566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А.Герасимов</a:t>
            </a:r>
            <a:r>
              <a:rPr lang="ru-RU" dirty="0"/>
              <a:t> «Кутузов на командном пункте»</a:t>
            </a:r>
          </a:p>
        </p:txBody>
      </p:sp>
      <p:pic>
        <p:nvPicPr>
          <p:cNvPr id="4098" name="Picture 2" descr="https://xn--j1ahfl.xn--p1ai/data/ppt_to_html/u264794/p126511/img1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7" t="20576" r="3309" b="5643"/>
          <a:stretch/>
        </p:blipFill>
        <p:spPr bwMode="auto">
          <a:xfrm>
            <a:off x="2338754" y="2118946"/>
            <a:ext cx="6910754" cy="40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047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Ф.Рубо</a:t>
            </a:r>
            <a:r>
              <a:rPr lang="ru-RU" dirty="0"/>
              <a:t> «Бородинское сражение»</a:t>
            </a:r>
          </a:p>
        </p:txBody>
      </p:sp>
      <p:pic>
        <p:nvPicPr>
          <p:cNvPr id="5122" name="Picture 2" descr="https://xn--j1ahfl.xn--p1ai/data/ppt_to_html/u264794/p126511/img1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9" t="21309" r="3676" b="3688"/>
          <a:stretch/>
        </p:blipFill>
        <p:spPr bwMode="auto">
          <a:xfrm>
            <a:off x="1960685" y="1960684"/>
            <a:ext cx="7631722" cy="46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89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xn--j1ahfl.xn--p1ai/data/ppt_to_html/u264794/p126511/img1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876" y="912445"/>
            <a:ext cx="7646661" cy="5734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5540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Ф. </a:t>
            </a:r>
            <a:r>
              <a:rPr lang="ru-RU" dirty="0" err="1"/>
              <a:t>Рубо</a:t>
            </a:r>
            <a:r>
              <a:rPr lang="ru-RU" dirty="0"/>
              <a:t> «Рукопашный бой»</a:t>
            </a:r>
          </a:p>
        </p:txBody>
      </p:sp>
      <p:pic>
        <p:nvPicPr>
          <p:cNvPr id="7170" name="Picture 2" descr="https://xn--j1ahfl.xn--p1ai/data/ppt_to_html/u264794/p126511/img1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31"/>
          <a:stretch/>
        </p:blipFill>
        <p:spPr bwMode="auto">
          <a:xfrm>
            <a:off x="1972122" y="2013439"/>
            <a:ext cx="7910431" cy="459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614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Расширить знания учащихся о Бородинском сражении, познакомить с творчеством представителей различных видов искусств на данную тему;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. Формировать потребность в усвоении высоких культурных и духовных ценностей;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Воспитывать патриотические чувства учащихся, гордость за свою страну.</a:t>
            </a:r>
          </a:p>
        </p:txBody>
      </p:sp>
    </p:spTree>
    <p:extLst>
      <p:ext uri="{BB962C8B-B14F-4D97-AF65-F5344CB8AC3E}">
        <p14:creationId xmlns:p14="http://schemas.microsoft.com/office/powerpoint/2010/main" val="14546150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xn--j1ahfl.xn--p1ai/data/ppt_to_html/u264794/p126511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893" y="1396024"/>
            <a:ext cx="6908108" cy="518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41313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В.В.Верещагин</a:t>
            </a:r>
            <a:r>
              <a:rPr lang="ru-RU" dirty="0"/>
              <a:t> «Наполеон на Бородинском сражении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9218" name="Picture 2" descr="https://xn--j1ahfl.xn--p1ai/data/ppt_to_html/u264794/p126511/img2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" t="24241" r="3125" b="6131"/>
          <a:stretch/>
        </p:blipFill>
        <p:spPr bwMode="auto">
          <a:xfrm>
            <a:off x="1661745" y="1943101"/>
            <a:ext cx="8009793" cy="445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9647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Наши работы по проекту:</a:t>
            </a:r>
            <a:endParaRPr lang="ru-RU" dirty="0"/>
          </a:p>
        </p:txBody>
      </p:sp>
      <p:pic>
        <p:nvPicPr>
          <p:cNvPr id="10242" name="Picture 2" descr="Рисунок на тему бородино (65 фото) » Рисунки для срисовки и не только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213" y="2261898"/>
            <a:ext cx="5540131" cy="414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80321" y="2458655"/>
            <a:ext cx="4798822" cy="3085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Вдохновившись произведениями и картинами, в рамках проекта нами были созданы инсталляции и нарисованы плакаты, с нашими работами вы можете ознакомиться на следующих слайдах…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88345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Автор: Щеглов Леонид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1162" y="2081823"/>
            <a:ext cx="5650808" cy="423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96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Автор: Гамаюнова София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5946" y="2231292"/>
            <a:ext cx="4798484" cy="359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023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Автор: </a:t>
            </a:r>
            <a:r>
              <a:rPr lang="ru-RU" dirty="0" err="1"/>
              <a:t>Груздис</a:t>
            </a:r>
            <a:r>
              <a:rPr lang="ru-RU" dirty="0"/>
              <a:t> Савва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681" t="8849" b="10285"/>
          <a:stretch/>
        </p:blipFill>
        <p:spPr>
          <a:xfrm>
            <a:off x="3288322" y="1784837"/>
            <a:ext cx="6022731" cy="484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7997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Автов</a:t>
            </a:r>
            <a:r>
              <a:rPr lang="ru-RU" dirty="0" smtClean="0"/>
              <a:t>: </a:t>
            </a:r>
            <a:r>
              <a:rPr lang="ru-RU" dirty="0" err="1" smtClean="0"/>
              <a:t>Пожарицкая</a:t>
            </a:r>
            <a:r>
              <a:rPr lang="ru-RU" dirty="0" smtClean="0"/>
              <a:t> Алиса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2776" b="11994"/>
          <a:stretch/>
        </p:blipFill>
        <p:spPr>
          <a:xfrm>
            <a:off x="1585263" y="2145324"/>
            <a:ext cx="8543476" cy="417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505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Вы можете посмотреть и другие работы нашего класса, они находятся в нашем классе, а также в холе 2 этажа школы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436539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14338" name="Picture 2" descr="Бородинское сражение: самое кровопролитное из однодневных - Валентина  Самойлова - ИА REGN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300" y="2064238"/>
            <a:ext cx="5199385" cy="4656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695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Бородинское сражение - крупнейшее сражение Отечественной войны 1812 года между русской армией под командованием генерала от инфантерии Михаила Голенищева-Кутузова и французской армией под командованием императора Наполеона I Бонапарта. Состоялось 26 августа (7 сентября) 1812 года у деревни Бородино, в 125 км к западу от Москвы.</a:t>
            </a:r>
          </a:p>
        </p:txBody>
      </p:sp>
    </p:spTree>
    <p:extLst>
      <p:ext uri="{BB962C8B-B14F-4D97-AF65-F5344CB8AC3E}">
        <p14:creationId xmlns:p14="http://schemas.microsoft.com/office/powerpoint/2010/main" val="1574999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Численность войск На главном монументе, установленном на Бородинском поле в 1838 году, зафиксировано, что при Бородине было 185 тысяч наполеоновских солдат и офицеров против 120 тысяч русских. На монументе также указывается, что потери наполеоновской армии составили до 60 тысяч, потери русской – 45 тысяч человек.</a:t>
            </a:r>
          </a:p>
        </p:txBody>
      </p:sp>
    </p:spTree>
    <p:extLst>
      <p:ext uri="{BB962C8B-B14F-4D97-AF65-F5344CB8AC3E}">
        <p14:creationId xmlns:p14="http://schemas.microsoft.com/office/powerpoint/2010/main" val="1143808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Значение Бородинского сражения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Бородинская </a:t>
            </a:r>
            <a:r>
              <a:rPr lang="ru-RU" dirty="0"/>
              <a:t>битва означала крушение планов французского полководца. Наполеону не удалось разгромить русскую армию и заставить ее капитулировать, не удалось ему подорвать и моральный дух русских, которые показали в этом сражении несгибаемую волю к победе. Зато силы Наполеона были надломлены. Наполеоновской армии был нанесен удар, от которого она не смогла оправиться. Рана, которую она получила, оказалась смертельной. Сам Наполеон потерял уверенность в победе и не решился ввести в бой свой последний резерв - гвардию. С Бородина начался закат славы Наполеона как непобедимого полководца. Бородинское сражение создало условия для коренного перелома в ходе войны.</a:t>
            </a:r>
          </a:p>
        </p:txBody>
      </p:sp>
    </p:spTree>
    <p:extLst>
      <p:ext uri="{BB962C8B-B14F-4D97-AF65-F5344CB8AC3E}">
        <p14:creationId xmlns:p14="http://schemas.microsoft.com/office/powerpoint/2010/main" val="2384996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Месторасположение Бородинского поля</a:t>
            </a:r>
          </a:p>
        </p:txBody>
      </p:sp>
      <p:pic>
        <p:nvPicPr>
          <p:cNvPr id="16386" name="Picture 2" descr="https://xn--j1ahfl.xn--p1ai/data/ppt_to_html/u264794/p126511/img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9" t="25951" r="4957" b="4177"/>
          <a:stretch/>
        </p:blipFill>
        <p:spPr bwMode="auto">
          <a:xfrm>
            <a:off x="2180492" y="2242040"/>
            <a:ext cx="7323993" cy="422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287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Расположение войск</a:t>
            </a:r>
          </a:p>
        </p:txBody>
      </p:sp>
      <p:pic>
        <p:nvPicPr>
          <p:cNvPr id="15362" name="Picture 2" descr="https://xn--j1ahfl.xn--p1ai/data/ppt_to_html/u264794/p126511/img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6"/>
          <a:stretch/>
        </p:blipFill>
        <p:spPr bwMode="auto">
          <a:xfrm>
            <a:off x="2367777" y="2145324"/>
            <a:ext cx="7083954" cy="4310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602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Бородино в произведениях русских поэтов и писателей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Славян </a:t>
            </a:r>
            <a:r>
              <a:rPr lang="ru-RU" dirty="0"/>
              <a:t>сыны! Войны сыны! </a:t>
            </a:r>
            <a:endParaRPr lang="ru-RU" dirty="0" smtClean="0"/>
          </a:p>
          <a:p>
            <a:r>
              <a:rPr lang="ru-RU" dirty="0" smtClean="0"/>
              <a:t>Не </a:t>
            </a:r>
            <a:r>
              <a:rPr lang="ru-RU" dirty="0"/>
              <a:t>выдадим Москвы! </a:t>
            </a:r>
            <a:endParaRPr lang="ru-RU" dirty="0" smtClean="0"/>
          </a:p>
          <a:p>
            <a:r>
              <a:rPr lang="ru-RU" dirty="0" smtClean="0"/>
              <a:t>Спасем </a:t>
            </a:r>
            <a:r>
              <a:rPr lang="ru-RU" dirty="0"/>
              <a:t>мы честь родной страны, </a:t>
            </a:r>
            <a:endParaRPr lang="ru-RU" dirty="0" smtClean="0"/>
          </a:p>
          <a:p>
            <a:r>
              <a:rPr lang="ru-RU" dirty="0" smtClean="0"/>
              <a:t>Иль </a:t>
            </a:r>
            <a:r>
              <a:rPr lang="ru-RU" dirty="0"/>
              <a:t>сложим здесь главы!.. </a:t>
            </a:r>
            <a:endParaRPr lang="ru-RU" dirty="0" smtClean="0"/>
          </a:p>
          <a:p>
            <a:pPr algn="r"/>
            <a:r>
              <a:rPr lang="ru-RU" dirty="0" err="1" smtClean="0"/>
              <a:t>Ф.Н.Глинка</a:t>
            </a:r>
            <a:r>
              <a:rPr lang="ru-RU" dirty="0" smtClean="0"/>
              <a:t> </a:t>
            </a:r>
            <a:r>
              <a:rPr lang="ru-RU" dirty="0"/>
              <a:t>– участник сражения (1818 год)</a:t>
            </a:r>
          </a:p>
        </p:txBody>
      </p:sp>
    </p:spTree>
    <p:extLst>
      <p:ext uri="{BB962C8B-B14F-4D97-AF65-F5344CB8AC3E}">
        <p14:creationId xmlns:p14="http://schemas.microsoft.com/office/powerpoint/2010/main" val="2205240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1046284"/>
            <a:ext cx="9613861" cy="104628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М.Ю.Лермонтов</a:t>
            </a:r>
            <a:r>
              <a:rPr lang="ru-RU" dirty="0" smtClean="0"/>
              <a:t> (1837 год)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Забил </a:t>
            </a:r>
            <a:r>
              <a:rPr lang="ru-RU" dirty="0"/>
              <a:t>заряд я в пушку туго 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 </a:t>
            </a:r>
            <a:r>
              <a:rPr lang="ru-RU" dirty="0"/>
              <a:t>думал: угощу я друга</a:t>
            </a:r>
            <a:r>
              <a:rPr lang="ru-RU" dirty="0" smtClean="0"/>
              <a:t>!</a:t>
            </a:r>
          </a:p>
          <a:p>
            <a:r>
              <a:rPr lang="ru-RU" dirty="0" smtClean="0"/>
              <a:t> </a:t>
            </a:r>
            <a:r>
              <a:rPr lang="ru-RU" dirty="0"/>
              <a:t>Постой-ка, брат </a:t>
            </a:r>
            <a:r>
              <a:rPr lang="ru-RU" dirty="0" err="1"/>
              <a:t>мусью</a:t>
            </a:r>
            <a:r>
              <a:rPr lang="ru-RU" dirty="0"/>
              <a:t>! </a:t>
            </a:r>
            <a:endParaRPr lang="ru-RU" dirty="0" smtClean="0"/>
          </a:p>
          <a:p>
            <a:r>
              <a:rPr lang="ru-RU" dirty="0" smtClean="0"/>
              <a:t>Что </a:t>
            </a:r>
            <a:r>
              <a:rPr lang="ru-RU" dirty="0"/>
              <a:t>тут хитрить, пожалуй к бою; </a:t>
            </a:r>
            <a:endParaRPr lang="ru-RU" dirty="0" smtClean="0"/>
          </a:p>
          <a:p>
            <a:r>
              <a:rPr lang="ru-RU" dirty="0" smtClean="0"/>
              <a:t>Уж </a:t>
            </a:r>
            <a:r>
              <a:rPr lang="ru-RU" dirty="0"/>
              <a:t>мы пойдем ломить стеною, </a:t>
            </a:r>
            <a:endParaRPr lang="ru-RU" dirty="0" smtClean="0"/>
          </a:p>
          <a:p>
            <a:r>
              <a:rPr lang="ru-RU" dirty="0" smtClean="0"/>
              <a:t>Уж </a:t>
            </a:r>
            <a:r>
              <a:rPr lang="ru-RU" dirty="0"/>
              <a:t>постоим мы головою За родину свою! </a:t>
            </a:r>
          </a:p>
        </p:txBody>
      </p:sp>
    </p:spTree>
    <p:extLst>
      <p:ext uri="{BB962C8B-B14F-4D97-AF65-F5344CB8AC3E}">
        <p14:creationId xmlns:p14="http://schemas.microsoft.com/office/powerpoint/2010/main" val="1030768626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37</TotalTime>
  <Words>625</Words>
  <Application>Microsoft Office PowerPoint</Application>
  <PresentationFormat>Широкоэкранный</PresentationFormat>
  <Paragraphs>57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Arial</vt:lpstr>
      <vt:lpstr>Trebuchet MS</vt:lpstr>
      <vt:lpstr>Берлин</vt:lpstr>
      <vt:lpstr>По страницам Бородинского сражения</vt:lpstr>
      <vt:lpstr>Цели и задачи проекта:</vt:lpstr>
      <vt:lpstr>Презентация PowerPoint</vt:lpstr>
      <vt:lpstr>Презентация PowerPoint</vt:lpstr>
      <vt:lpstr>Значение Бородинского сражения</vt:lpstr>
      <vt:lpstr>Месторасположение Бородинского поля</vt:lpstr>
      <vt:lpstr>Расположение войск</vt:lpstr>
      <vt:lpstr>Бородино в произведениях русских поэтов и писателей</vt:lpstr>
      <vt:lpstr>М.Ю.Лермонтов (1837 год) </vt:lpstr>
      <vt:lpstr>В.Степанов « Поле Славы»</vt:lpstr>
      <vt:lpstr>М.Ю.Лермонтов </vt:lpstr>
      <vt:lpstr>П.Вяземский «Поминки по Бородинской битве» </vt:lpstr>
      <vt:lpstr>Вывод : </vt:lpstr>
      <vt:lpstr>Бородинское сражение в полотнах художников: Н.С.Самокиш.</vt:lpstr>
      <vt:lpstr>Презентация PowerPoint</vt:lpstr>
      <vt:lpstr>А.Герасимов «Кутузов на командном пункте»</vt:lpstr>
      <vt:lpstr>Ф.Рубо «Бородинское сражение»</vt:lpstr>
      <vt:lpstr>Презентация PowerPoint</vt:lpstr>
      <vt:lpstr>Ф. Рубо «Рукопашный бой»</vt:lpstr>
      <vt:lpstr>Презентация PowerPoint</vt:lpstr>
      <vt:lpstr>В.В.Верещагин «Наполеон на Бородинском сражении»</vt:lpstr>
      <vt:lpstr>Наши работы по проекту:</vt:lpstr>
      <vt:lpstr>Автор: Щеглов Леонид</vt:lpstr>
      <vt:lpstr>Автор: Гамаюнова София</vt:lpstr>
      <vt:lpstr>Автор: Груздис Савва</vt:lpstr>
      <vt:lpstr>Автов: Пожарицкая Алиса</vt:lpstr>
      <vt:lpstr>Презентация PowerPoint</vt:lpstr>
      <vt:lpstr>Спасибо за внимание!!!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 страницам Бородинского сражения</dc:title>
  <dc:creator>Пользователь Windows</dc:creator>
  <cp:lastModifiedBy>Zverdvd.org</cp:lastModifiedBy>
  <cp:revision>5</cp:revision>
  <dcterms:created xsi:type="dcterms:W3CDTF">2023-05-17T08:41:10Z</dcterms:created>
  <dcterms:modified xsi:type="dcterms:W3CDTF">2024-01-07T12:52:44Z</dcterms:modified>
</cp:coreProperties>
</file>