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3" r:id="rId1"/>
  </p:sldMasterIdLst>
  <p:sldIdLst>
    <p:sldId id="256" r:id="rId2"/>
    <p:sldId id="257" r:id="rId3"/>
    <p:sldId id="261" r:id="rId4"/>
    <p:sldId id="258" r:id="rId5"/>
    <p:sldId id="260" r:id="rId6"/>
    <p:sldId id="263" r:id="rId7"/>
    <p:sldId id="262" r:id="rId8"/>
    <p:sldId id="264" r:id="rId9"/>
    <p:sldId id="267" r:id="rId10"/>
    <p:sldId id="269" r:id="rId11"/>
    <p:sldId id="268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72" autoAdjust="0"/>
  </p:normalViewPr>
  <p:slideViewPr>
    <p:cSldViewPr snapToGrid="0">
      <p:cViewPr>
        <p:scale>
          <a:sx n="64" d="100"/>
          <a:sy n="64" d="100"/>
        </p:scale>
        <p:origin x="-876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693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418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907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272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853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945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897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10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563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372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62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16F637C-1B42-4F48-9A44-F74BD5A6314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69A65FAB-9DDD-45EC-BADA-4DB8A19C11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307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3086" y="2109353"/>
            <a:ext cx="9177048" cy="14703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«ВЕЛИКИЙ ИЗОБРИТАТЕЛЬ: ПАВЕЛ АЛЬБЕРТОВИЧ ИВЕНСЕН»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75613" y="4223197"/>
            <a:ext cx="4116387" cy="1126283"/>
          </a:xfrm>
        </p:spPr>
        <p:txBody>
          <a:bodyPr>
            <a:normAutofit/>
          </a:bodyPr>
          <a:lstStyle/>
          <a:p>
            <a:pPr algn="l"/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76308" y="5862844"/>
            <a:ext cx="12706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г. Копейск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2021г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358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0458" y="1098737"/>
            <a:ext cx="8332922" cy="5228095"/>
          </a:xfrm>
        </p:spPr>
        <p:txBody>
          <a:bodyPr>
            <a:norm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После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реабилитации в 1956 году П.А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Ивенсен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покидает Копейск и возвращается в Москву. Некоторое время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возглавлял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группу по ракетно-космической технике в КБ Мясищева.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конструкторов пилотируемой станции «Салют».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Позже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 главным ведущим конструктором по созданию ракеты-носителя комплекса «Протон», а через несколько лет – заместителем главного ведущего конструктора «Салюта».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12190" y="6096000"/>
            <a:ext cx="10714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 «Салют-1» и корабль «Союз-11» на почтовой марке СССР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458" y="269707"/>
            <a:ext cx="8508566" cy="582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99196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Ракета-носитель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 «Протон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1956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3959" y="1978984"/>
            <a:ext cx="6478291" cy="4467386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Прото́н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(УР-500 — Универсальная ракета, «Протон-К», «Протон-М») — одноразовая ракета-носитель (РН) тяжёлого класса, предназначенная для выведения автоматических космических аппаратов на орбиту Земли и далее в космическое пространство. Способна выводить на геостационарную орбиту (ГСО) грузы до 3,3 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29" y="1349774"/>
            <a:ext cx="3498178" cy="5096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61289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3086" y="2109353"/>
            <a:ext cx="9177048" cy="147030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«ВЕЛИКИЙ ИЗОБРИТАТЕЛЬ: ПАВЕЛ АЛЬБЕРТОВИЧ ИВЕНСЕН»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075613" y="4223197"/>
            <a:ext cx="4116387" cy="1126283"/>
          </a:xfrm>
        </p:spPr>
        <p:txBody>
          <a:bodyPr>
            <a:normAutofit/>
          </a:bodyPr>
          <a:lstStyle/>
          <a:p>
            <a:pPr algn="l"/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76308" y="5862844"/>
            <a:ext cx="12706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г. Копейск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2021г.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4842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7288" y="242999"/>
            <a:ext cx="9072602" cy="106614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ПАВЕЛ АЛЬБЕРТОВИЧ ИВЕНСЕН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55" y="1129034"/>
            <a:ext cx="3012666" cy="4885406"/>
          </a:xfrm>
        </p:spPr>
      </p:pic>
      <p:sp>
        <p:nvSpPr>
          <p:cNvPr id="7" name="Прямоугольник 6"/>
          <p:cNvSpPr/>
          <p:nvPr/>
        </p:nvSpPr>
        <p:spPr>
          <a:xfrm>
            <a:off x="805149" y="6014440"/>
            <a:ext cx="2744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(02.06.1908 - 22.10.1999г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170218" y="1309144"/>
            <a:ext cx="758678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Советский и российский изобретатель, авиаконструктор и создатель ракетной техники, главный конструктор ракеты-носителя «Протон», планеров И-1, И-4, И-6; легкомоторного самолёта И-2; самолёта И-5 и Г-38, горнодобывающего комбайна, принимал участие в конструировании самолета "Сталь-6", "Сталь-7", "Сталь-8", "Дар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Ту-2, усовершенствовал технологию изготовления топливного насоса для танка Т-34.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6701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296583" y="250767"/>
            <a:ext cx="9875520" cy="135636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ПАВЕЛ АЛЬБЕРТОВИЧ ИВЕНСЕН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72836" y="1607127"/>
            <a:ext cx="10299267" cy="488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Павел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Альбертович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1908 году.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1925 году проект 17-летнего конструктора получил высокую оценку жюри всесоюзного конкурса, и Общество Друзей Воздушного Флота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выделило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ему средства для построения сначала учебного планера, а затем и тренировочного.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lnSpc>
                <a:spcPct val="150000"/>
              </a:lnSpc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лет, в 1926 г., он построил свой первый планер с необычным для того времени удлинением крыла – 27,6. Сам летал на нем на планерном слете в Коктебеле.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007" y="250767"/>
            <a:ext cx="10494923" cy="63717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2854" y="846931"/>
            <a:ext cx="7425572" cy="138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99481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8505" y="333165"/>
            <a:ext cx="8033512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Планер ПИ-6 «Иосиф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Уншлихт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1935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0533" y="1614055"/>
            <a:ext cx="10529455" cy="4918364"/>
          </a:xfrm>
        </p:spPr>
        <p:txBody>
          <a:bodyPr>
            <a:normAutofit/>
          </a:bodyPr>
          <a:lstStyle/>
          <a:p>
            <a:pPr marL="457200" lvl="1" indent="0" algn="just">
              <a:lnSpc>
                <a:spcPct val="150000"/>
              </a:lnSpc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схеме планер представлял из себя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высокоплан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 свободнонесущим крылом типа «чайка», хорошо обтекаемым фюзеляжем, переходящим за крылом в балку круглого сечения и поверхностями оперения эллиптических очертаний. Планер ПИ-6 имел самое большое в мире удлинение крыла —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32.</a:t>
            </a:r>
          </a:p>
          <a:p>
            <a:pPr marL="457200" lvl="1" indent="0" algn="just">
              <a:lnSpc>
                <a:spcPct val="150000"/>
              </a:lnSpc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Испытывал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планер ПИ-6 В.Ф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Хапов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Планер был участником авиационного праздника, проходившего 12 июля 1935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года. 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6612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669473" y="223060"/>
            <a:ext cx="9875520" cy="1356360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Планер ПИ-6 «Иосиф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Уншлихт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324" y="1401168"/>
            <a:ext cx="4735590" cy="514003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389417" y="1579420"/>
            <a:ext cx="6414655" cy="445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"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Газета "Правда" 14 сентября 1935 года сообщила: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одноместных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рекордных машин особую ценность для слета (планеристов. - В.К.) представляет планер "Иосиф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Уншлихт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 конструкции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Ивенсена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Этот острокрылый, зализанный до предела моноплан по формам и конструкции является последним словом планерного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СССР".</a:t>
            </a:r>
          </a:p>
        </p:txBody>
      </p:sp>
    </p:spTree>
    <p:extLst>
      <p:ext uri="{BB962C8B-B14F-4D97-AF65-F5344CB8AC3E}">
        <p14:creationId xmlns:p14="http://schemas.microsoft.com/office/powerpoint/2010/main" val="286721964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9582" y="415636"/>
            <a:ext cx="8652164" cy="1356360"/>
          </a:xfrm>
        </p:spPr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«Легкий крейсер» Г-38 (ЛК-2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1936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5563" y="1709908"/>
            <a:ext cx="6317673" cy="4798651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Г-38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(ЛК-2)— многоцелевой самолет с двумя двигателями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Gnome-Rhone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Mistral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Major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К-14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мощностью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850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л.с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двухбалочный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моноплан с трехместной кабиной на крыле. Шасси — убираемое назад, за двигатели, в балки. Вооружение было очень мощным — вперед четыре пулемета ШКАС и две пушки ШВАК, назад два ШКАС на шкворневой установке, под кабиной могли подвешиваться различные бомбы, Расчетная максимальная скорость — 550 км/ч.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45" y="1725148"/>
            <a:ext cx="4856018" cy="485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7075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566" y="1173996"/>
            <a:ext cx="6513163" cy="5986221"/>
          </a:xfrm>
        </p:spPr>
        <p:txBody>
          <a:bodyPr>
            <a:norm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"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1935 году П.А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Ивенсен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арестован и приговорен особым совещанием при НКВД СССР к лишению свободы на 5 лет в исправительно-трудовых лагерях усиленного режима «за контрреволюционную деятельность». Наказан он был только лишь на основании своего «иностранного» происхождения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Срок отбывает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Соловецком лагере.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862" y="628166"/>
            <a:ext cx="4200525" cy="485775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420862" y="5631072"/>
            <a:ext cx="43588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Павел Альбертович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Ивенсен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1936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6081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9021" y="387927"/>
            <a:ext cx="9875520" cy="135636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«Механизированная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лава» — горнодобывающий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комбайн, 1943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345" y="2119745"/>
            <a:ext cx="11346873" cy="4215939"/>
          </a:xfrm>
        </p:spPr>
        <p:txBody>
          <a:bodyPr>
            <a:normAutofit fontScale="92500" lnSpcReduction="20000"/>
          </a:bodyPr>
          <a:lstStyle/>
          <a:p>
            <a:pPr marL="45720" indent="0" algn="just">
              <a:lnSpc>
                <a:spcPct val="16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11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ноября 1942 года начинается 15-летний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копейский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П.А. 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Ивенсена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работает на шахте № 201 треста «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Копейскуголь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сначала грузчиком на поверхности, затем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шахте навалоотбойщиком.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быстро усвоил технологию добычи угля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режущий орган машины «бар» подрубает уголь. За машиной идут отбойщики, отторгая куски угля от пласта. Затем навальщики насыпают размельченный уголь на конвейер, а за ними крепильщики устанавливают деревянную крепь. Слишком много ручного труда, и </a:t>
            </a:r>
            <a:r>
              <a:rPr lang="ru-RU" sz="2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Ивенсеном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завладела идея объединить все это в один процесс, механизировать его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целиком.</a:t>
            </a:r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2" y="1638102"/>
            <a:ext cx="11236037" cy="469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4447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КДБМП 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Копейская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двухбаровая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мощная пульсирующая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1945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4949" y="2057399"/>
            <a:ext cx="11205275" cy="4374397"/>
          </a:xfrm>
        </p:spPr>
        <p:txBody>
          <a:bodyPr>
            <a:noAutofit/>
          </a:bodyPr>
          <a:lstStyle/>
          <a:p>
            <a:pPr marL="45720" indent="0" algn="just">
              <a:lnSpc>
                <a:spcPct val="150000"/>
              </a:lnSpc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газете 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Копейский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рабочий» от 5 апреля 1945 года была напечатана статья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П.Ивенсена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«Дать шахтерам машины с двойным баром»: «По предложению главного механика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мехцеха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треста «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Копейскуголь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В.Н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Патрушева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главного инженера шахты № 4-6 И.П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Сенцова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врубмашина ГТК-3 была переконструирована на врубовую машину с двойным баром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статье прилагался рисунок врубмашины с двойным баром. Конструкция врубовой машины ГТК-3 с двойным баром была разработана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П.А.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Ивенсеном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49" y="439684"/>
            <a:ext cx="4317358" cy="61470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2307" y="728420"/>
            <a:ext cx="7042470" cy="497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04144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TM03457444[[fn=Основа]]</Template>
  <TotalTime>341</TotalTime>
  <Words>102</Words>
  <Application>Microsoft Office PowerPoint</Application>
  <PresentationFormat>Произвольный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Базис</vt:lpstr>
      <vt:lpstr>«ВЕЛИКИЙ ИЗОБРИТАТЕЛЬ: ПАВЕЛ АЛЬБЕРТОВИЧ ИВЕНСЕН»</vt:lpstr>
      <vt:lpstr>ПАВЕЛ АЛЬБЕРТОВИЧ ИВЕНСЕН</vt:lpstr>
      <vt:lpstr>ПАВЕЛ АЛЬБЕРТОВИЧ ИВЕНСЕН</vt:lpstr>
      <vt:lpstr>Планер ПИ-6 «Иосиф Уншлихт» 1935 год</vt:lpstr>
      <vt:lpstr>Планер ПИ-6 «Иосиф Уншлихт»</vt:lpstr>
      <vt:lpstr>«Легкий крейсер» Г-38 (ЛК-2) 1936 год</vt:lpstr>
      <vt:lpstr>Презентация PowerPoint</vt:lpstr>
      <vt:lpstr>«Механизированная лава» — горнодобывающий комбайн, 1943 год</vt:lpstr>
      <vt:lpstr>КДБМП (Копейская двухбаровая мощная пульсирующая), 1945 год</vt:lpstr>
      <vt:lpstr>Презентация PowerPoint</vt:lpstr>
      <vt:lpstr>Ракета-носитель комплекса «Протон» 1956 год</vt:lpstr>
      <vt:lpstr>«ВЕЛИКИЙ ИЗОБРИТАТЕЛЬ: ПАВЕЛ АЛЬБЕРТОВИЧ ИВЕНСЕН»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«ВЕЛИКИЙ ИЗОБРИТАТЕЛЬ: ПАВЕЛ АЛЬБЕРТОВИЧ ИВЕНСЕН»</dc:title>
  <dc:creator>AlexON</dc:creator>
  <cp:lastModifiedBy>User</cp:lastModifiedBy>
  <cp:revision>27</cp:revision>
  <dcterms:created xsi:type="dcterms:W3CDTF">2019-02-07T15:20:29Z</dcterms:created>
  <dcterms:modified xsi:type="dcterms:W3CDTF">2024-01-07T13:43:01Z</dcterms:modified>
</cp:coreProperties>
</file>