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7" r:id="rId3"/>
    <p:sldId id="296" r:id="rId4"/>
    <p:sldId id="297" r:id="rId5"/>
    <p:sldId id="298" r:id="rId6"/>
    <p:sldId id="256" r:id="rId7"/>
    <p:sldId id="279" r:id="rId8"/>
    <p:sldId id="293" r:id="rId9"/>
    <p:sldId id="278" r:id="rId10"/>
    <p:sldId id="292" r:id="rId11"/>
    <p:sldId id="291" r:id="rId12"/>
    <p:sldId id="289" r:id="rId13"/>
    <p:sldId id="288" r:id="rId14"/>
    <p:sldId id="290" r:id="rId15"/>
    <p:sldId id="294" r:id="rId16"/>
    <p:sldId id="287" r:id="rId17"/>
    <p:sldId id="284" r:id="rId18"/>
    <p:sldId id="286" r:id="rId19"/>
    <p:sldId id="282" r:id="rId20"/>
    <p:sldId id="28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A29B9B-24AD-4F8E-8C4F-046795D6C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6CC307-E0E2-4C49-8475-1BB4A3329C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B05BE4-F2B1-4E57-975D-DBC9D6B73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86A482-7E69-452A-AB4B-08C8D8874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02B9A6-8849-4BF8-8026-7E37B299E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04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76531-5DF1-415C-8E0B-403FB8B06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D47006-5747-4309-BF1A-A682C0E9C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C42DCC-ACD8-4F85-9B98-ADEF473E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150E3C-B167-44B6-878D-C4044AF0C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589379-8B85-46A9-9127-2C6E9556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72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F0BC9E-612B-47CE-BB70-8655A90542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B4BC22-E8F0-4038-A9E2-0C1751D4C3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AFFADE-70D1-4262-AEF8-D04D10202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1D1DC8-0BA1-44EF-80DF-6F95D7192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CD2E0D-A7DF-41B7-8B0C-2A99779AD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6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7989C-A233-4070-8529-4EDBF49D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B6F926-AA91-4540-B552-B34FE0E41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E52FC9-FD3E-4825-8128-5C06FCCF8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09DD48-57A0-47D9-BC0C-521752101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69CDDB-E0CB-4FA4-83A7-EDEEF2D1B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124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CDBAF8-F094-4315-900B-BA873F7EB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8D244B-CB65-4ECC-B3AC-5AE591291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73983C-6DDE-4F52-BC21-B4DA74561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2D19CE-8F8B-482E-9D72-117474CCA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0DC370-81D0-4A1B-B3E5-1F6B7A789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958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C1F72-8BC3-4E1B-9F81-B814158BC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A46D6E-E72C-4274-A690-BCB25262B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D6B2A2-F87A-49CD-AD20-3C4D99038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08185C-C641-4923-B0D4-1A3C5E6BE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DC2B50-3B4E-4771-9CB8-44309D1C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1F911B-0428-4E37-9A36-A7A1F7592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99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E5240-2BB3-4170-B960-4E7C663FE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A5D2F9-D1BC-4498-BD17-D850BFC56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F60009-6C4F-42AD-905F-DAAB3F08D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FF14E5B-735D-40D9-BAAC-7C11CDEA87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D949C9F-5C08-4AEC-8C13-D0E0A249D1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1BA33B7-0442-4C92-821F-2A5769AE3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7B574F-7157-404B-8571-D2CD6923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C8A80D4-ABD4-418C-8537-BCDB16DD7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714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9AA92-7AEA-4E73-B955-FB751BA52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C57DB2B-03F4-4550-B4A5-AB052BE1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B88AE5B-FF5C-45C7-8701-1995367D2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6682D4-BD58-4D59-976D-F62B88CBA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5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D31DFBD-1A47-4EFC-B299-DD13402D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F9598A9-969D-43AF-A9FD-F6199E796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E4A433-842D-41FB-AF5C-966162570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91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4CFCA-552A-4BD4-8C0E-43DD9C662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49FFFA-D58C-42FB-9AE1-9819910B7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69841D-D75E-4207-B692-D9692C24D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90D51B-018D-47A0-880C-049DCADCD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C91BA3-ED92-4E5F-94E1-F30E15233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BFF9AF-C4FD-4E64-872E-3F8C6B195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250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D55E0C-6E17-4C1F-8FB7-6D71B92F9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705FB3-299E-4DF6-9FAE-4E8AA07919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522CB8-A6B2-475D-985F-41C86C4F3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903F5B-EA07-4C98-BB36-FD39EED8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A642B2-E21D-4774-8B4A-2FEE375F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5555AF-22BA-465A-87B4-D6312491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6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B60E3-3C97-48B3-B861-1573EC083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438EB0-C197-4DE4-86E5-B86A47A66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7EC644-62AD-4C47-A204-773FD25314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FB955-C391-436C-A247-6C5B76D8EF69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88F7DE-7587-4B16-A812-9F79D4A17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617203-AC73-4913-933B-5907A776B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9D3DC-3592-4EEC-BCF5-700E261CA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59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lmdDppmCe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image" Target="../media/image25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12" Type="http://schemas.openxmlformats.org/officeDocument/2006/relationships/image" Target="../media/image2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11" Type="http://schemas.openxmlformats.org/officeDocument/2006/relationships/image" Target="../media/image23.emf"/><Relationship Id="rId5" Type="http://schemas.openxmlformats.org/officeDocument/2006/relationships/image" Target="../media/image17.emf"/><Relationship Id="rId10" Type="http://schemas.openxmlformats.org/officeDocument/2006/relationships/image" Target="../media/image22.emf"/><Relationship Id="rId4" Type="http://schemas.openxmlformats.org/officeDocument/2006/relationships/image" Target="../media/image16.emf"/><Relationship Id="rId9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2429690" y="2586446"/>
            <a:ext cx="8908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Arial Black" panose="020B0A04020102020204" pitchFamily="34" charset="0"/>
              </a:rPr>
              <a:t>WARMING UP</a:t>
            </a:r>
            <a:endParaRPr lang="ru-RU" sz="7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781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47224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E696C6-05CB-4DD6-A516-1CF6F7221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858" y="380681"/>
            <a:ext cx="4472248" cy="375053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8DC641-EC0B-4D80-8161-57614558A1FF}"/>
              </a:ext>
            </a:extLst>
          </p:cNvPr>
          <p:cNvSpPr/>
          <p:nvPr/>
        </p:nvSpPr>
        <p:spPr>
          <a:xfrm>
            <a:off x="5370022" y="4511897"/>
            <a:ext cx="6217920" cy="20948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headphones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  <a:p>
            <a:pPr algn="ctr"/>
            <a:r>
              <a:rPr lang="en-US" sz="3200" dirty="0">
                <a:latin typeface="Arial Black" panose="020B0A04020102020204" pitchFamily="34" charset="0"/>
              </a:rPr>
              <a:t>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C89104C-D293-4F0A-8BDE-906B677EADBF}"/>
              </a:ext>
            </a:extLst>
          </p:cNvPr>
          <p:cNvSpPr/>
          <p:nvPr/>
        </p:nvSpPr>
        <p:spPr>
          <a:xfrm>
            <a:off x="6234545" y="5552902"/>
            <a:ext cx="5020888" cy="5486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to listen to music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2F899E-C417-479E-B0D1-36636B4AECF3}"/>
              </a:ext>
            </a:extLst>
          </p:cNvPr>
          <p:cNvSpPr txBox="1"/>
          <p:nvPr/>
        </p:nvSpPr>
        <p:spPr>
          <a:xfrm>
            <a:off x="7132320" y="3429000"/>
            <a:ext cx="3441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headphones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05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754881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C771AA7-1820-45A4-A42E-0AEA71782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297" y="432262"/>
            <a:ext cx="5302285" cy="3662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3D7127-7259-4C41-A551-0E82A4C50C74}"/>
              </a:ext>
            </a:extLst>
          </p:cNvPr>
          <p:cNvSpPr txBox="1"/>
          <p:nvPr/>
        </p:nvSpPr>
        <p:spPr>
          <a:xfrm>
            <a:off x="5968538" y="3509497"/>
            <a:ext cx="3607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An MP-3 player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D04B094-6EB1-4AB8-89A5-47317FF01F09}"/>
              </a:ext>
            </a:extLst>
          </p:cNvPr>
          <p:cNvSpPr/>
          <p:nvPr/>
        </p:nvSpPr>
        <p:spPr>
          <a:xfrm>
            <a:off x="5370022" y="4526534"/>
            <a:ext cx="6367549" cy="1899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an MP-3 player</a:t>
            </a:r>
          </a:p>
          <a:p>
            <a:pPr algn="ctr"/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90F94F4-D0B0-47F7-9B0A-604AFD9D33F8}"/>
              </a:ext>
            </a:extLst>
          </p:cNvPr>
          <p:cNvSpPr/>
          <p:nvPr/>
        </p:nvSpPr>
        <p:spPr>
          <a:xfrm>
            <a:off x="6096000" y="5494713"/>
            <a:ext cx="5028582" cy="67333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to store music files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3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405746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08A35A-97E2-4744-B9ED-C2B812796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764" y="323395"/>
            <a:ext cx="6616931" cy="370827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530F148-267B-489D-A871-3B8B1D48D751}"/>
              </a:ext>
            </a:extLst>
          </p:cNvPr>
          <p:cNvSpPr/>
          <p:nvPr/>
        </p:nvSpPr>
        <p:spPr>
          <a:xfrm>
            <a:off x="5070764" y="4405745"/>
            <a:ext cx="6616931" cy="2161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 robot pet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  <a:p>
            <a:pPr algn="ctr"/>
            <a:r>
              <a:rPr lang="en-US" sz="3200" dirty="0">
                <a:latin typeface="Arial Black" panose="020B0A04020102020204" pitchFamily="34" charset="0"/>
              </a:rPr>
              <a:t>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4F7C4F1-BE94-4723-8764-18EE77095466}"/>
              </a:ext>
            </a:extLst>
          </p:cNvPr>
          <p:cNvSpPr/>
          <p:nvPr/>
        </p:nvSpPr>
        <p:spPr>
          <a:xfrm>
            <a:off x="5636029" y="5370022"/>
            <a:ext cx="5486400" cy="7980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to play with it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A68090-7DB3-47B2-8E2E-897A4C83E097}"/>
              </a:ext>
            </a:extLst>
          </p:cNvPr>
          <p:cNvSpPr txBox="1"/>
          <p:nvPr/>
        </p:nvSpPr>
        <p:spPr>
          <a:xfrm>
            <a:off x="5220393" y="3421959"/>
            <a:ext cx="3441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robot pet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10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47224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2077F1-33BA-4D81-96B1-6DF1DC403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867" y="380999"/>
            <a:ext cx="5666940" cy="40208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CC3210-7C61-426D-80B5-C5D33198E06B}"/>
              </a:ext>
            </a:extLst>
          </p:cNvPr>
          <p:cNvSpPr txBox="1"/>
          <p:nvPr/>
        </p:nvSpPr>
        <p:spPr>
          <a:xfrm>
            <a:off x="8911243" y="665018"/>
            <a:ext cx="2211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tablet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E03DEB2-52AA-44B6-9ABD-E579E8C88530}"/>
              </a:ext>
            </a:extLst>
          </p:cNvPr>
          <p:cNvSpPr/>
          <p:nvPr/>
        </p:nvSpPr>
        <p:spPr>
          <a:xfrm>
            <a:off x="5386647" y="4921135"/>
            <a:ext cx="5785658" cy="1679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 tablet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  <a:p>
            <a:pPr algn="ctr"/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16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83800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3C24AF-9ED8-4836-90FF-4E21EC488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660" y="197661"/>
            <a:ext cx="6690687" cy="3914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C6D4B5-8ECE-4656-9F07-EE3852774D43}"/>
              </a:ext>
            </a:extLst>
          </p:cNvPr>
          <p:cNvSpPr txBox="1"/>
          <p:nvPr/>
        </p:nvSpPr>
        <p:spPr>
          <a:xfrm>
            <a:off x="9094124" y="714895"/>
            <a:ext cx="2610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laptop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9F0FFE5-D683-45DB-B02B-3007E92CA4FA}"/>
              </a:ext>
            </a:extLst>
          </p:cNvPr>
          <p:cNvSpPr/>
          <p:nvPr/>
        </p:nvSpPr>
        <p:spPr>
          <a:xfrm>
            <a:off x="5169660" y="4572000"/>
            <a:ext cx="6534660" cy="2044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I use a laptop</a:t>
            </a:r>
          </a:p>
          <a:p>
            <a:pPr algn="ctr"/>
            <a:endParaRPr 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0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838008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1555718-479F-4EDC-85E9-994750235DF0}"/>
              </a:ext>
            </a:extLst>
          </p:cNvPr>
          <p:cNvSpPr/>
          <p:nvPr/>
        </p:nvSpPr>
        <p:spPr>
          <a:xfrm>
            <a:off x="5277853" y="4189615"/>
            <a:ext cx="6450676" cy="2327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 mobile phone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A5E2BE-4A8B-4D16-8FFD-0E479729A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426" y="475582"/>
            <a:ext cx="4690871" cy="33732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529C334-BFC2-4DCE-8099-AF53C2C44D62}"/>
              </a:ext>
            </a:extLst>
          </p:cNvPr>
          <p:cNvSpPr txBox="1"/>
          <p:nvPr/>
        </p:nvSpPr>
        <p:spPr>
          <a:xfrm>
            <a:off x="6215426" y="3264018"/>
            <a:ext cx="3937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mobile phone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16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992E4B8-B763-41F5-BD8B-F6AEBE4B1337}"/>
              </a:ext>
            </a:extLst>
          </p:cNvPr>
          <p:cNvSpPr/>
          <p:nvPr/>
        </p:nvSpPr>
        <p:spPr>
          <a:xfrm>
            <a:off x="7154890" y="287384"/>
            <a:ext cx="4945669" cy="6333392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228CE1-D120-4927-915B-BC447A7051A3}"/>
              </a:ext>
            </a:extLst>
          </p:cNvPr>
          <p:cNvSpPr txBox="1"/>
          <p:nvPr/>
        </p:nvSpPr>
        <p:spPr>
          <a:xfrm>
            <a:off x="7393188" y="832316"/>
            <a:ext cx="4707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 Black" panose="020B0A04020102020204" pitchFamily="34" charset="0"/>
              </a:rPr>
              <a:t>Look at the picture. What type of gadget do you think this is?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9FA8E7-7557-48A3-9EE7-C49F43939A5A}"/>
              </a:ext>
            </a:extLst>
          </p:cNvPr>
          <p:cNvSpPr txBox="1"/>
          <p:nvPr/>
        </p:nvSpPr>
        <p:spPr>
          <a:xfrm>
            <a:off x="7520451" y="4011887"/>
            <a:ext cx="4286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It presents a virtual pet </a:t>
            </a:r>
          </a:p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which allows you to pretend you have a pet.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F4B200-8FE5-4907-A46E-ACDE9E26B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06" y="287383"/>
            <a:ext cx="6594769" cy="62790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2A30A2-A787-4D20-8ECC-C6D809987C47}"/>
              </a:ext>
            </a:extLst>
          </p:cNvPr>
          <p:cNvSpPr txBox="1"/>
          <p:nvPr/>
        </p:nvSpPr>
        <p:spPr>
          <a:xfrm>
            <a:off x="8211987" y="2642098"/>
            <a:ext cx="3069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  <a:latin typeface="Arial Black" panose="020B0A04020102020204" pitchFamily="34" charset="0"/>
              </a:rPr>
              <a:t>tamagotchi</a:t>
            </a:r>
            <a:endParaRPr lang="en-US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3200" dirty="0">
                <a:solidFill>
                  <a:srgbClr val="333333"/>
                </a:solidFill>
                <a:latin typeface="Helvetica Neue"/>
              </a:rPr>
              <a:t>[</a:t>
            </a:r>
            <a:r>
              <a:rPr lang="en-US" sz="3200" dirty="0" err="1">
                <a:solidFill>
                  <a:srgbClr val="333333"/>
                </a:solidFill>
                <a:latin typeface="Helvetica Neue"/>
              </a:rPr>
              <a:t>taməˈɡɒʧɪ</a:t>
            </a:r>
            <a:r>
              <a:rPr lang="en-US" sz="3200" dirty="0">
                <a:solidFill>
                  <a:srgbClr val="333333"/>
                </a:solidFill>
                <a:latin typeface="Helvetica Neue"/>
              </a:rPr>
              <a:t>]</a:t>
            </a:r>
            <a:r>
              <a:rPr lang="en-US" sz="32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6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36413FD-889E-4860-AEB2-34C6AFF98F9F}"/>
              </a:ext>
            </a:extLst>
          </p:cNvPr>
          <p:cNvSpPr/>
          <p:nvPr/>
        </p:nvSpPr>
        <p:spPr>
          <a:xfrm>
            <a:off x="1097280" y="216131"/>
            <a:ext cx="9858895" cy="1612669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You are going to listen to the dialogue between Chris and Bridget.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FF1894-A913-46E8-B372-D8E1D0BAE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88" y="2043027"/>
            <a:ext cx="1953146" cy="21923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76EC1C-7CFD-492D-8614-53D7C0370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88" y="4449562"/>
            <a:ext cx="1953146" cy="219230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4F445EC-E0CA-435B-9AC8-FF4097BABFEC}"/>
              </a:ext>
            </a:extLst>
          </p:cNvPr>
          <p:cNvSpPr/>
          <p:nvPr/>
        </p:nvSpPr>
        <p:spPr>
          <a:xfrm>
            <a:off x="2469226" y="2043027"/>
            <a:ext cx="9368098" cy="4598842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buttons –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кнопки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computerised –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компьютеризированный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take care of </a:t>
            </a:r>
            <a:r>
              <a:rPr lang="en-US" sz="2800" dirty="0" err="1">
                <a:solidFill>
                  <a:schemeClr val="tx1"/>
                </a:solidFill>
                <a:latin typeface="Arial Black" panose="020B0A04020102020204" pitchFamily="34" charset="0"/>
              </a:rPr>
              <a:t>smb</a:t>
            </a: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 = look after 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Come off it –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Да брось! Да ладно!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affection –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привязанность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You have a point there! –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В этом ты прав!</a:t>
            </a:r>
            <a:endParaRPr lang="en-US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</a:pPr>
            <a:endParaRPr lang="ru-RU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79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D54313-EDD9-4CA9-A828-A7329782E1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236" y="249382"/>
            <a:ext cx="11537663" cy="638417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28B3C9-9267-41A2-A0FA-43B906868C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2976" y="1421695"/>
            <a:ext cx="1841152" cy="1365622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dkEdge"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6CD8A3-9B19-439C-B46C-3179812B8D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8794" y="0"/>
            <a:ext cx="7014411" cy="6858000"/>
          </a:xfrm>
          <a:prstGeom prst="rect">
            <a:avLst/>
          </a:prstGeom>
        </p:spPr>
      </p:pic>
      <p:pic>
        <p:nvPicPr>
          <p:cNvPr id="6" name="02 (49) Ex. 2b, p. 48">
            <a:hlinkClick r:id="" action="ppaction://media"/>
            <a:extLst>
              <a:ext uri="{FF2B5EF4-FFF2-40B4-BE49-F238E27FC236}">
                <a16:creationId xmlns:a16="http://schemas.microsoft.com/office/drawing/2014/main" id="{3691D584-360C-4DB7-A283-B8065F70D2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53237" y="6874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E60EAB2-BF3D-4AC3-B3F6-FF9A394E9740}"/>
              </a:ext>
            </a:extLst>
          </p:cNvPr>
          <p:cNvSpPr/>
          <p:nvPr/>
        </p:nvSpPr>
        <p:spPr>
          <a:xfrm>
            <a:off x="574766" y="222069"/>
            <a:ext cx="11129554" cy="992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Arial Black" panose="020B0A04020102020204" pitchFamily="34" charset="0"/>
              </a:rPr>
              <a:t>Complete the sentences: 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0F3D349-B217-401A-931B-06A4F33931DE}"/>
              </a:ext>
            </a:extLst>
          </p:cNvPr>
          <p:cNvSpPr/>
          <p:nvPr/>
        </p:nvSpPr>
        <p:spPr>
          <a:xfrm>
            <a:off x="574766" y="1325879"/>
            <a:ext cx="11168743" cy="1031966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Bridget is going to 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82F5B8-EF8C-4E1D-ADB7-95C5AEA1AA71}"/>
              </a:ext>
            </a:extLst>
          </p:cNvPr>
          <p:cNvSpPr txBox="1"/>
          <p:nvPr/>
        </p:nvSpPr>
        <p:spPr>
          <a:xfrm>
            <a:off x="5381897" y="1518696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buy a virtual pet.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CBE67CB-E843-418E-A624-C8C128A65CC5}"/>
              </a:ext>
            </a:extLst>
          </p:cNvPr>
          <p:cNvSpPr/>
          <p:nvPr/>
        </p:nvSpPr>
        <p:spPr>
          <a:xfrm>
            <a:off x="600891" y="2518006"/>
            <a:ext cx="11194868" cy="1031966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A virtual pet is  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4380C0-7C0D-4D96-8C74-CD8105C8772D}"/>
              </a:ext>
            </a:extLst>
          </p:cNvPr>
          <p:cNvSpPr txBox="1"/>
          <p:nvPr/>
        </p:nvSpPr>
        <p:spPr>
          <a:xfrm>
            <a:off x="4543695" y="2710823"/>
            <a:ext cx="5878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a computerised puppy.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05EB1BC-8D99-47FC-B1DD-EBE212D30CFC}"/>
              </a:ext>
            </a:extLst>
          </p:cNvPr>
          <p:cNvSpPr/>
          <p:nvPr/>
        </p:nvSpPr>
        <p:spPr>
          <a:xfrm>
            <a:off x="574766" y="3767360"/>
            <a:ext cx="11168743" cy="1672046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When the virtual pet is hungry,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642A84-E8B7-4C0B-A62A-F1B877699F4D}"/>
              </a:ext>
            </a:extLst>
          </p:cNvPr>
          <p:cNvSpPr txBox="1"/>
          <p:nvPr/>
        </p:nvSpPr>
        <p:spPr>
          <a:xfrm>
            <a:off x="8595359" y="3710133"/>
            <a:ext cx="30218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you press the button and feed it.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F85CAA5-5A37-46FA-B618-9DE1173A8AE2}"/>
              </a:ext>
            </a:extLst>
          </p:cNvPr>
          <p:cNvSpPr/>
          <p:nvPr/>
        </p:nvSpPr>
        <p:spPr>
          <a:xfrm>
            <a:off x="600891" y="5708469"/>
            <a:ext cx="11142618" cy="927462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A virtual pet can’t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901E5C-FD7E-45CC-8361-AA3B44E9A388}"/>
              </a:ext>
            </a:extLst>
          </p:cNvPr>
          <p:cNvSpPr txBox="1"/>
          <p:nvPr/>
        </p:nvSpPr>
        <p:spPr>
          <a:xfrm>
            <a:off x="5516880" y="5825537"/>
            <a:ext cx="6074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show any affection.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92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48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9DCA05-F0C8-4466-A554-662367326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99322"/>
            <a:ext cx="3151905" cy="7986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E882FE5-505A-4BA6-9E8B-D5DBAB905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27756"/>
            <a:ext cx="3151905" cy="7986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A36EF9-AEA5-44E0-B8FA-6CE44B7F9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58313"/>
            <a:ext cx="3151905" cy="7011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7B7F52-9987-4AEC-B026-4B34B1F08C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281201"/>
            <a:ext cx="3151905" cy="7986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AEE087F-C229-43D1-9E95-FF83175FA0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921732"/>
            <a:ext cx="3151905" cy="7986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1B83B1E-E3FF-411C-8231-C0CDBBF930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" y="3558149"/>
            <a:ext cx="3145809" cy="79864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75C4366-D627-44CC-B987-F9B0E1E47D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5727" y="4184693"/>
            <a:ext cx="3237257" cy="80474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FE0F8CA-6933-4FAB-980A-BBDFD1E224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797284"/>
            <a:ext cx="3151905" cy="80474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0DB3529-AE91-41C9-B329-31C4507BDC5E}"/>
              </a:ext>
            </a:extLst>
          </p:cNvPr>
          <p:cNvSpPr/>
          <p:nvPr/>
        </p:nvSpPr>
        <p:spPr>
          <a:xfrm>
            <a:off x="47853" y="5461641"/>
            <a:ext cx="3050095" cy="575039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traffic jams</a:t>
            </a:r>
            <a:endParaRPr kumimoji="0" lang="ru-RU" sz="26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53538DC-FBC8-461B-8BA2-BA2776B3C2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098" y="6036680"/>
            <a:ext cx="3151905" cy="80474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BF8EE97-B211-4E71-A4ED-D70AD869105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28324" y="399322"/>
            <a:ext cx="5663675" cy="79864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1ED5632-FE21-4331-9E13-C6086821598D}"/>
              </a:ext>
            </a:extLst>
          </p:cNvPr>
          <p:cNvSpPr/>
          <p:nvPr/>
        </p:nvSpPr>
        <p:spPr>
          <a:xfrm>
            <a:off x="6575851" y="1083306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 be very dirty</a:t>
            </a:r>
            <a:endParaRPr kumimoji="0" lang="ru-RU" sz="26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93EA69B-D1C4-414F-9F3A-314F133CF5D1}"/>
              </a:ext>
            </a:extLst>
          </p:cNvPr>
          <p:cNvSpPr/>
          <p:nvPr/>
        </p:nvSpPr>
        <p:spPr>
          <a:xfrm>
            <a:off x="6575851" y="1721343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small ships that travel underwater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42E341D-3576-4142-94A4-082EE3B48FA8}"/>
              </a:ext>
            </a:extLst>
          </p:cNvPr>
          <p:cNvSpPr/>
          <p:nvPr/>
        </p:nvSpPr>
        <p:spPr>
          <a:xfrm>
            <a:off x="6575850" y="2359380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 flying vessel that can travel to the moon</a:t>
            </a:r>
            <a:endParaRPr kumimoji="0" lang="ru-RU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4ED033B-AF05-4875-A127-5CDEE7148A82}"/>
              </a:ext>
            </a:extLst>
          </p:cNvPr>
          <p:cNvSpPr/>
          <p:nvPr/>
        </p:nvSpPr>
        <p:spPr>
          <a:xfrm>
            <a:off x="6575850" y="2997417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 have the money you need to pay for something</a:t>
            </a:r>
            <a:endParaRPr kumimoji="0" lang="ru-RU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A931C02-752F-4240-AC8F-BDB45D4C6A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28325" y="3572456"/>
            <a:ext cx="5663675" cy="80474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5CF3CD4-749A-44DD-8A84-457589B006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28325" y="4099341"/>
            <a:ext cx="5663675" cy="975445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15E8CBD-12AA-45A1-9DA6-A003A4B215BE}"/>
              </a:ext>
            </a:extLst>
          </p:cNvPr>
          <p:cNvSpPr/>
          <p:nvPr/>
        </p:nvSpPr>
        <p:spPr>
          <a:xfrm>
            <a:off x="6575850" y="4861016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substance that produces energy when burnt</a:t>
            </a:r>
            <a:endParaRPr kumimoji="0" lang="ru-RU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BD5258B-5DB7-45F0-B660-11E067635294}"/>
              </a:ext>
            </a:extLst>
          </p:cNvPr>
          <p:cNvSpPr/>
          <p:nvPr/>
        </p:nvSpPr>
        <p:spPr>
          <a:xfrm>
            <a:off x="6575850" y="5486567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 make the environment dirty</a:t>
            </a:r>
            <a:endParaRPr kumimoji="0" lang="ru-RU" sz="26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E29E5D3-BE65-4D1B-A488-1EECA68C89BF}"/>
              </a:ext>
            </a:extLst>
          </p:cNvPr>
          <p:cNvSpPr/>
          <p:nvPr/>
        </p:nvSpPr>
        <p:spPr>
          <a:xfrm>
            <a:off x="6575850" y="6125066"/>
            <a:ext cx="5568619" cy="575039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 live</a:t>
            </a:r>
            <a:endParaRPr kumimoji="0" lang="ru-RU" sz="26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86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95 -0.00417 L -0.07995 -0.00394 L -0.06927 -0.00602 C -0.06472 -0.00672 -0.06003 -0.00695 -0.05534 -0.00788 C -0.05248 -0.00834 -0.04662 -0.01065 -0.04362 -0.01158 C -0.03425 -0.01112 -0.025 -0.01088 -0.01576 -0.00973 C -0.01459 -0.00973 -0.01354 -0.00834 -0.0125 -0.00788 C -0.00782 -0.00625 -0.00326 -0.00556 0.0013 -0.00417 C 0.00273 -0.00371 0.00429 -0.00255 0.00573 -0.00209 C 0.00963 -0.00116 0.01354 -0.00093 0.01757 -0.00024 C 0.01888 0.00046 0.02044 0.00092 0.02174 0.00162 C 0.02435 0.00277 0.02682 0.00439 0.02929 0.00555 C 0.03255 0.00694 0.0358 0.00763 0.03893 0.00925 C 0.04075 0.01018 0.04244 0.01203 0.04427 0.01296 C 0.04882 0.01574 0.05742 0.01898 0.06146 0.02268 C 0.07044 0.03055 0.06354 0.02476 0.07968 0.03587 C 0.08151 0.03726 0.0832 0.03819 0.08502 0.03981 C 0.08646 0.04097 0.08789 0.04236 0.08932 0.04351 C 0.09271 0.04629 0.09661 0.04814 0.09987 0.05115 C 0.1013 0.05231 0.10273 0.05393 0.10416 0.05486 C 0.10651 0.05671 0.10963 0.05787 0.11172 0.05879 C 0.11328 0.05995 0.11445 0.06157 0.11614 0.0625 C 0.11784 0.06365 0.11979 0.06319 0.12135 0.06458 C 0.13841 0.07708 0.122 0.06898 0.1332 0.07407 C 0.13945 0.08125 0.13333 0.07476 0.14297 0.08171 C 0.1444 0.08263 0.1457 0.08425 0.14713 0.08541 C 0.14935 0.0868 0.15156 0.08773 0.15364 0.08912 C 0.16953 0.1 0.15547 0.09166 0.16432 0.09675 C 0.17226 0.10625 0.1625 0.09421 0.17083 0.10648 C 0.17669 0.11504 0.18021 0.11805 0.18476 0.12731 C 0.18554 0.12916 0.18606 0.13125 0.18685 0.1331 C 0.19414 0.14837 0.18789 0.1331 0.19648 0.14837 C 0.20534 0.16412 0.19791 0.15625 0.20612 0.16342 L 0.21367 0.17685 C 0.21471 0.1787 0.21562 0.18101 0.21679 0.18263 C 0.22539 0.19282 0.21419 0.17893 0.2233 0.19212 C 0.22851 0.19976 0.23047 0.20185 0.23489 0.2074 C 0.2358 0.20995 0.23619 0.21273 0.23724 0.21481 C 0.23789 0.21666 0.23945 0.21736 0.24049 0.21875 C 0.24192 0.2206 0.24349 0.22222 0.24453 0.22453 C 0.24544 0.22615 0.24609 0.22847 0.24687 0.23009 C 0.24935 0.23564 0.25013 0.23587 0.25312 0.23958 C 0.25599 0.24745 0.25781 0.25277 0.26276 0.25879 C 0.26406 0.25995 0.26523 0.26087 0.26614 0.2625 C 0.26875 0.26666 0.27369 0.27592 0.27369 0.27615 C 0.27396 0.27777 0.27409 0.28009 0.27474 0.28148 C 0.27552 0.28333 0.27695 0.28379 0.27799 0.28541 C 0.2789 0.28703 0.27942 0.28912 0.27994 0.2912 C 0.28086 0.28912 0.28177 0.2875 0.28229 0.28541 C 0.28424 0.27685 0.28229 0.27939 0.28437 0.27199 C 0.28476 0.2699 0.28567 0.26828 0.28659 0.26643 C 0.28619 0.26875 0.28515 0.27685 0.28437 0.27962 C 0.28411 0.28055 0.28372 0.28101 0.28333 0.28148 " pathEditMode="relative" rAng="0" ptsTypes="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20" y="1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89 0.00648 L -0.06589 0.00671 C -0.06237 0.00833 -0.05873 0.00995 -0.05521 0.01204 C -0.05157 0.01435 -0.04818 0.01782 -0.04453 0.01968 L -0.02852 0.02732 C -0.02058 0.03102 -0.01289 0.03681 -0.00482 0.03866 C 0.01289 0.04329 -0.00782 0.0375 0.01015 0.04444 C 0.01406 0.04607 0.01797 0.04676 0.02187 0.04838 C 0.03385 0.05278 0.02968 0.05324 0.0444 0.05787 C 0.06549 0.06435 0.05664 0.06088 0.07122 0.06736 C 0.08047 0.07546 0.07291 0.06829 0.08724 0.08819 C 0.0901 0.09213 0.09336 0.09514 0.09583 0.09977 C 0.10156 0.10995 0.09843 0.10556 0.10547 0.11296 C 0.10781 0.11875 0.10885 0.12199 0.11185 0.12639 C 0.11836 0.13611 0.11172 0.12245 0.1194 0.13773 C 0.12122 0.14144 0.12291 0.1456 0.12474 0.14931 C 0.12682 0.15324 0.12929 0.15648 0.13125 0.16065 C 0.13437 0.16759 0.13724 0.17523 0.14088 0.18171 C 0.14231 0.18403 0.14388 0.18634 0.14505 0.18912 C 0.14674 0.19282 0.14791 0.19699 0.14935 0.20069 C 0.15143 0.20532 0.1556 0.21505 0.1569 0.21968 C 0.15755 0.22222 0.15807 0.225 0.15898 0.22732 C 0.15989 0.2294 0.16132 0.23102 0.16224 0.2331 C 0.16302 0.23472 0.16367 0.23681 0.16445 0.23866 C 0.16549 0.24144 0.16653 0.24375 0.16757 0.2463 C 0.16836 0.24815 0.16888 0.25023 0.16979 0.25208 C 0.1707 0.25417 0.172 0.25556 0.17291 0.25787 C 0.17968 0.27315 0.17422 0.26574 0.18047 0.27292 C 0.18086 0.275 0.18086 0.27708 0.18151 0.2787 L 0.19231 0.29769 C 0.19375 0.30023 0.19544 0.30232 0.19648 0.30532 C 0.20325 0.32546 0.19583 0.30602 0.20403 0.3206 C 0.20534 0.32292 0.20612 0.32593 0.20729 0.32824 C 0.20924 0.33218 0.21159 0.33588 0.21367 0.33958 C 0.21471 0.34167 0.21549 0.34444 0.21692 0.34537 C 0.21875 0.34676 0.22057 0.34745 0.22226 0.34931 C 0.23203 0.3588 0.222 0.35232 0.22981 0.35694 C 0.23216 0.35972 0.2345 0.36273 0.23724 0.36435 C 0.23893 0.36551 0.24088 0.36551 0.24257 0.36644 C 0.24479 0.36736 0.24674 0.36968 0.24909 0.37014 C 0.2595 0.37245 0.27057 0.37199 0.28125 0.37199 " pathEditMode="relative" rAng="0" ptsTypes="AAAAAAAAAAAAAAAAAAAAAAAAAAAAAAAAAAAAA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57" y="1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6 0.00417 L -0.04206 0.0044 C -0.03568 0.00533 -0.03203 0.00579 -0.02604 0.00787 C -0.02461 0.00834 -0.02318 0.00926 -0.02175 0.00973 C -0.01888 0.01065 -0.01602 0.01088 -0.01315 0.01158 C -0.01133 0.01227 -0.00964 0.01297 -0.00782 0.01366 C -0.00495 0.01482 -0.00222 0.01667 0.00078 0.01737 C 0.00468 0.01852 0.00859 0.01875 0.0125 0.01922 L 0.01901 0.02315 C 0.02005 0.02385 0.02109 0.02454 0.02213 0.025 C 0.02356 0.0257 0.025 0.02616 0.02643 0.02686 C 0.02864 0.02801 0.0306 0.0301 0.03294 0.03079 C 0.04804 0.03449 0.03216 0.0301 0.05221 0.03843 C 0.06028 0.04167 0.06888 0.04306 0.07682 0.04792 C 0.08151 0.0507 0.08411 0.05186 0.08854 0.05556 C 0.0901 0.05672 0.0914 0.05834 0.09284 0.05926 C 0.09492 0.06088 0.09726 0.06158 0.09935 0.0632 C 0.10455 0.0669 0.10455 0.06875 0.11002 0.07454 C 0.11211 0.07662 0.11432 0.07848 0.1164 0.08033 C 0.1207 0.0838 0.12435 0.08588 0.12825 0.08982 C 0.1319 0.09352 0.13502 0.09885 0.13893 0.10116 C 0.14192 0.10301 0.14778 0.10625 0.15078 0.1088 C 0.1582 0.11551 0.14935 0.11065 0.1582 0.11459 C 0.15937 0.11574 0.16028 0.11737 0.16146 0.11829 C 0.16354 0.11991 0.16784 0.12223 0.16784 0.12246 C 0.16901 0.12338 0.16992 0.125 0.17109 0.12593 C 0.17317 0.12755 0.17565 0.12755 0.17747 0.12987 C 0.18164 0.13473 0.17955 0.13287 0.18398 0.13542 C 0.18541 0.1375 0.18672 0.13959 0.18828 0.14121 C 0.18919 0.14213 0.19036 0.14237 0.1914 0.14306 C 0.19362 0.14491 0.1957 0.14723 0.19791 0.14885 C 0.19922 0.14977 0.20078 0.15 0.20221 0.1507 C 0.20325 0.15139 0.20429 0.15209 0.20534 0.15255 C 0.20781 0.15394 0.21041 0.1551 0.21289 0.15649 C 0.2151 0.15764 0.21718 0.1588 0.21927 0.16019 C 0.22187 0.16204 0.22435 0.16412 0.22682 0.16598 C 0.22786 0.16667 0.2289 0.1676 0.23007 0.16783 C 0.23281 0.16875 0.2358 0.16899 0.23854 0.16968 C 0.24075 0.17037 0.24284 0.17107 0.24505 0.17176 C 0.26302 0.17662 0.24297 0.17084 0.25898 0.17547 C 0.2608 0.17686 0.2625 0.17824 0.26432 0.1794 C 0.26601 0.18033 0.26797 0.1801 0.26966 0.18125 C 0.28203 0.19005 0.26823 0.18426 0.28034 0.19074 C 0.28463 0.19306 0.28906 0.19399 0.29323 0.19653 L 0.29974 0.20024 C 0.29661 0.20093 0.2901 0.20417 0.28685 0.20024 C 0.28593 0.19908 0.28632 0.1963 0.2858 0.19445 C 0.28528 0.19306 0.28437 0.1919 0.28359 0.19074 " pathEditMode="relative" rAng="0" ptsTypes="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02 0.01782 L -0.04102 0.01852 L 0.01979 0.01574 C 0.02578 0.01551 0.03151 0.01458 0.03737 0.01412 L 0.07187 0.01227 C 0.08086 0.0081 0.07044 0.0132 0.08307 0.00486 C 0.08711 0.00185 0.09127 -0.00116 0.09531 -0.00278 C 0.1026 -0.00602 0.10885 -0.00833 0.11588 -0.01389 C 0.11823 -0.0162 0.12057 -0.01782 0.12291 -0.01991 C 0.12643 -0.02245 0.1289 -0.02245 0.13307 -0.02569 C 0.13619 -0.02755 0.13919 -0.03079 0.14231 -0.03287 C 0.1457 -0.03518 0.14909 -0.03657 0.15247 -0.03866 C 0.15872 -0.04213 0.16458 -0.04606 0.17083 -0.04977 C 0.17187 -0.05046 0.17278 -0.05162 0.17382 -0.05185 C 0.18424 -0.0537 0.18489 -0.05347 0.19544 -0.05764 C 0.19635 -0.0581 0.19739 -0.0588 0.19843 -0.05926 C 0.20013 -0.05995 0.20169 -0.06042 0.20338 -0.06088 C 0.2056 -0.06227 0.20755 -0.06389 0.20963 -0.06505 C 0.21093 -0.06574 0.21224 -0.0662 0.21367 -0.0669 C 0.22161 -0.07407 0.21627 -0.06968 0.23007 -0.07801 C 0.2375 -0.08264 0.23411 -0.08102 0.24023 -0.0838 C 0.24153 -0.08634 0.24257 -0.08912 0.24427 -0.0912 C 0.24674 -0.09444 0.25247 -0.09884 0.25247 -0.09861 C 0.25729 -0.1118 0.25416 -0.10856 0.2595 -0.11204 C 0.26067 -0.11389 0.26172 -0.11551 0.26263 -0.11736 C 0.26406 -0.1213 0.26497 -0.12569 0.26666 -0.12893 L 0.27291 -0.14028 C 0.27422 -0.15023 0.27356 -0.14792 0.27695 -0.1588 C 0.2776 -0.16088 0.27838 -0.16273 0.27903 -0.16458 C 0.27955 -0.16667 0.27955 -0.16852 0.27994 -0.17014 C 0.28047 -0.17245 0.28229 -0.17546 0.28229 -0.17546 " pathEditMode="relative" rAng="0" ptsTypes="AAAAAAAAAAAAAAAAAAAAAAAAAAAAA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9" y="-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23 L 3.33333E-6 7.40741E-7 L 0.00989 0.00555 C 0.01484 0.00833 0.01367 0.00671 0.01901 0.00903 C 0.02031 0.00972 0.02122 0.01065 0.02252 0.01111 C 0.02695 0.0125 0.03125 0.01366 0.0358 0.01481 C 0.03672 0.01551 0.0375 0.01643 0.03828 0.01667 C 0.04869 0.02014 0.05 0.01829 0.06185 0.01667 C 0.06744 0.00833 0.06237 0.01505 0.07448 0.00741 C 0.0789 0.0044 0.08333 0.00116 0.08776 -0.00185 C 0.08867 -0.00255 0.08945 -0.00301 0.09023 -0.0037 C 0.09479 -0.00764 0.09909 -0.01157 0.10377 -0.01505 L 0.1138 -0.02245 L 0.12135 -0.02801 C 0.12213 -0.0287 0.12291 -0.02917 0.12369 -0.02963 L 0.13216 -0.03727 C 0.13307 -0.03796 0.13385 -0.03843 0.13463 -0.03912 C 0.13802 -0.04213 0.1414 -0.0456 0.14479 -0.04861 C 0.14583 -0.04931 0.147 -0.04931 0.14804 -0.05023 C 0.15013 -0.05185 0.15208 -0.05417 0.15403 -0.05602 C 0.15703 -0.05833 0.16028 -0.06042 0.16315 -0.06343 C 0.16549 -0.06551 0.16757 -0.06852 0.16992 -0.0706 C 0.17239 -0.07292 0.17487 -0.07431 0.17734 -0.07639 C 0.17955 -0.07801 0.1819 -0.08009 0.18411 -0.08195 C 0.18502 -0.08264 0.1858 -0.08287 0.18672 -0.0838 C 0.18906 -0.08657 0.19323 -0.09259 0.19505 -0.09676 C 0.19791 -0.10394 0.2 -0.1132 0.20338 -0.11898 C 0.21093 -0.13264 0.20625 -0.12384 0.21679 -0.14699 C 0.22109 -0.15648 0.22487 -0.16528 0.23007 -0.17292 C 0.23333 -0.17755 0.23659 -0.18125 0.23945 -0.18634 C 0.24088 -0.18889 0.24218 -0.1912 0.24362 -0.19375 C 0.2457 -0.19792 0.24739 -0.20278 0.24948 -0.20671 L 0.25364 -0.21412 C 0.25547 -0.22546 0.2539 -0.21852 0.26041 -0.23264 L 0.26041 -0.23241 C 0.26419 -0.24977 0.25911 -0.2294 0.26627 -0.24954 C 0.26692 -0.25162 0.26718 -0.25463 0.26797 -0.25695 C 0.26862 -0.25949 0.26953 -0.26181 0.27044 -0.26435 C 0.27096 -0.26829 0.27122 -0.27199 0.27213 -0.2757 C 0.27265 -0.27824 0.2733 -0.28032 0.27369 -0.28287 C 0.27448 -0.28796 0.27474 -0.29306 0.27539 -0.29769 C 0.27591 -0.30162 0.27682 -0.30532 0.27708 -0.30903 C 0.27916 -0.33264 0.27643 -0.29884 0.2789 -0.33681 C 0.27929 -0.34514 0.27955 -0.34282 0.28047 -0.35 C 0.28138 -0.3588 0.28125 -0.35741 0.28125 -0.36458 " pathEditMode="relative" rAng="0" ptsTypes="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-1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3.54167E-6 0.00023 C 0.00677 0.0007 0.01367 0.00093 0.02057 0.00185 C 0.02304 0.00209 0.02539 0.00324 0.02799 0.00371 C 0.03099 0.0044 0.03411 0.00509 0.03724 0.00579 L 0.09752 0.00371 C 0.10364 0.00347 0.11354 -0.00046 0.11927 -0.00185 C 0.12239 -0.00278 0.12552 -0.00301 0.12864 -0.00393 C 0.13073 -0.0044 0.13281 -0.00532 0.13489 -0.00579 C 0.13763 -0.00648 0.14036 -0.00694 0.14323 -0.00741 C 0.15052 -0.0118 0.14166 -0.00717 0.15573 -0.01134 C 0.16067 -0.01273 0.1569 -0.01389 0.16289 -0.0169 C 0.16523 -0.01805 0.16784 -0.01805 0.17018 -0.01875 C 0.17161 -0.01921 0.17291 -0.02014 0.17435 -0.0206 C 0.18997 -0.03958 0.17382 -0.01921 0.18372 -0.03379 C 0.18815 -0.04051 0.18567 -0.03403 0.18984 -0.04305 C 0.19062 -0.04491 0.19114 -0.04699 0.19205 -0.04861 C 0.19726 -0.06018 0.19297 -0.04768 0.19817 -0.0618 C 0.19935 -0.06481 0.20026 -0.06829 0.2013 -0.07129 C 0.20221 -0.07361 0.20338 -0.07616 0.20442 -0.0787 C 0.20534 -0.08079 0.21002 -0.09444 0.21172 -0.09745 C 0.21263 -0.09907 0.21367 -0.09977 0.21484 -0.10092 C 0.22395 -0.12315 0.21237 -0.09606 0.22109 -0.11412 C 0.22213 -0.11643 0.22304 -0.11944 0.22422 -0.12176 C 0.22513 -0.12384 0.2263 -0.12523 0.22721 -0.12731 C 0.22851 -0.13009 0.22929 -0.13356 0.23034 -0.1368 C 0.23177 -0.14028 0.2332 -0.14421 0.2345 -0.14791 C 0.23515 -0.14977 0.2358 -0.15185 0.23659 -0.15347 C 0.24049 -0.16296 0.23867 -0.15833 0.24179 -0.16643 C 0.24218 -0.16852 0.24231 -0.17037 0.24284 -0.17222 C 0.24453 -0.17847 0.24739 -0.18217 0.25013 -0.18727 C 0.25182 -0.19676 0.25013 -0.18958 0.25429 -0.19838 C 0.25534 -0.20092 0.25625 -0.2037 0.25742 -0.20579 C 0.26002 -0.21111 0.26341 -0.21504 0.26575 -0.22083 L 0.26992 -0.23194 C 0.27057 -0.23403 0.27109 -0.23611 0.27187 -0.23773 L 0.27513 -0.24352 C 0.27526 -0.24514 0.27578 -0.24699 0.27604 -0.24884 C 0.27643 -0.25139 0.27656 -0.25416 0.27708 -0.25648 C 0.2776 -0.25833 0.27864 -0.25995 0.27929 -0.26204 C 0.27955 -0.26389 0.27981 -0.26574 0.2802 -0.26782 C 0.28164 -0.28796 0.2802 -0.28611 0.28229 -0.27708 C 0.28268 -0.27569 0.28307 -0.27454 0.28346 -0.27315 " pathEditMode="relative" rAng="0" ptsTypes="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2176 L 0.00039 -0.02153 C 0.00364 -0.0213 0.00716 -0.02083 0.01054 -0.01991 C 0.01185 -0.01968 0.01328 -0.01875 0.01458 -0.01806 C 0.01797 -0.0162 0.02135 -0.01435 0.02474 -0.01227 C 0.02578 -0.01181 0.02669 -0.01065 0.02786 -0.01019 C 0.03294 -0.00764 0.03802 -0.00532 0.0431 -0.00255 C 0.04492 -0.00162 0.04648 0.00046 0.04817 0.00139 C 0.05286 0.00417 0.05781 0.00671 0.0625 0.00903 C 0.07617 0.01597 0.05573 0.00301 0.07786 0.0169 C 0.0806 0.01852 0.0832 0.0213 0.08606 0.02292 C 0.09257 0.02662 0.09479 0.02685 0.1013 0.02847 C 0.10338 0.02986 0.10533 0.03148 0.10755 0.03264 C 0.11575 0.03704 0.11614 0.03611 0.12474 0.04028 C 0.12591 0.04097 0.12682 0.04213 0.12786 0.04236 C 0.1306 0.04329 0.13333 0.04352 0.13606 0.04421 C 0.14114 0.04583 0.1513 0.05 0.1513 0.05023 C 0.1526 0.05139 0.15403 0.05324 0.15533 0.05394 C 0.16106 0.05694 0.16471 0.05671 0.16979 0.05972 C 0.1957 0.07546 0.17122 0.06181 0.18919 0.07153 C 0.20156 0.08727 0.18984 0.07338 0.19935 0.08333 C 0.20651 0.09074 0.20195 0.08773 0.20846 0.09097 C 0.20989 0.09306 0.21119 0.09514 0.21263 0.09676 C 0.22213 0.1081 0.21015 0.09051 0.22278 0.10856 C 0.22408 0.11042 0.22552 0.1125 0.22682 0.11458 C 0.22981 0.11806 0.2375 0.12639 0.2401 0.12801 L 0.24323 0.12986 C 0.24453 0.13194 0.24583 0.13403 0.24726 0.13588 C 0.25169 0.14097 0.25325 0.13958 0.25742 0.14745 C 0.26145 0.15486 0.25937 0.15185 0.26367 0.15741 C 0.26432 0.15926 0.26497 0.16134 0.26562 0.16296 C 0.2681 0.16875 0.26875 0.16898 0.27174 0.17269 C 0.27526 0.18264 0.27408 0.18449 0.2789 0.18657 C 0.27955 0.18681 0.28033 0.18657 0.28112 0.18657 " pathEditMode="relative" rAng="0" ptsTypes="AAAAAAAAAAAAAAAAAAAAAAAAAAAAAAAA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6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1.85185E-6 C 0.00416 0.0007 0.00859 0.00139 0.01276 0.00278 C 0.01419 0.00371 0.01497 0.00556 0.01627 0.00648 C 0.01862 0.00834 0.02083 0.01019 0.0233 0.01181 C 0.05338 0.03264 0.01237 0.00255 0.04544 0.0294 C 0.04661 0.03009 0.04791 0.03033 0.04896 0.03102 C 0.05208 0.0331 0.05521 0.03565 0.05833 0.03796 C 0.06757 0.0456 0.05377 0.03727 0.07005 0.04861 C 0.07226 0.05 0.08646 0.05949 0.09349 0.0625 C 0.09622 0.06343 0.09896 0.06459 0.10156 0.06574 C 0.12422 0.07732 0.09882 0.06528 0.11927 0.07639 C 0.1207 0.07732 0.12239 0.07755 0.12396 0.07824 C 0.12513 0.07871 0.12617 0.07917 0.12734 0.07986 C 0.12929 0.08102 0.13125 0.08241 0.13333 0.08334 C 0.13515 0.08426 0.13711 0.08449 0.13919 0.08519 C 0.14284 0.08681 0.14622 0.08866 0.14987 0.09051 C 0.15208 0.09144 0.15442 0.09283 0.15677 0.09398 L 0.17083 0.09908 L 0.17552 0.10093 C 0.17708 0.10139 0.17864 0.10185 0.18021 0.10255 C 0.18294 0.10371 0.18567 0.10486 0.18841 0.10579 C 0.19075 0.10741 0.1931 0.10857 0.19544 0.10972 C 0.19687 0.11042 0.19856 0.11065 0.20013 0.11134 C 0.20247 0.11227 0.20468 0.11366 0.20716 0.11482 C 0.20833 0.11528 0.2095 0.11551 0.21067 0.11667 C 0.21185 0.11783 0.21289 0.11921 0.21406 0.12014 C 0.21523 0.12084 0.21653 0.12084 0.21771 0.12199 C 0.22005 0.12384 0.22213 0.12732 0.22461 0.12871 C 0.23294 0.13287 0.22278 0.12755 0.23294 0.13403 C 0.23398 0.13472 0.23515 0.13542 0.23646 0.13565 C 0.24049 0.14537 0.23632 0.13796 0.24231 0.14283 C 0.24544 0.1456 0.24817 0.14908 0.25169 0.15162 C 0.25325 0.15255 0.25481 0.15371 0.25625 0.15509 C 0.25859 0.15695 0.26132 0.15903 0.26328 0.16204 C 0.26445 0.16366 0.26549 0.16574 0.26692 0.16713 C 0.26784 0.16829 0.26914 0.16852 0.27031 0.16898 C 0.27187 0.17084 0.27356 0.17222 0.275 0.17431 C 0.2763 0.17593 0.27721 0.17801 0.27851 0.1794 C 0.27955 0.18079 0.28229 0.1831 0.28229 0.18357 " pathEditMode="relative" rAng="0" ptsTypes="AAAAAAAAAAAAAAAAAAAAAAAAAAAAAAAAAAAAAA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15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3.75E-6 0.00047 C 0.01172 -0.00069 0.02343 -0.00092 0.03528 -0.00208 C 0.03698 -0.00208 0.03841 -0.003 0.03997 -0.00393 C 0.04283 -0.00486 0.04557 -0.00601 0.0483 -0.00717 C 0.05494 -0.01088 0.05286 -0.01111 0.05898 -0.01273 C 0.06172 -0.01388 0.06445 -0.01412 0.06731 -0.01458 C 0.06888 -0.01504 0.07031 -0.0162 0.072 -0.01666 C 0.07513 -0.01713 0.07825 -0.01759 0.08138 -0.01828 C 0.08554 -0.01967 0.08776 -0.02152 0.09205 -0.02199 C 0.10195 -0.02291 0.11172 -0.02338 0.12174 -0.02384 C 0.1263 -0.0243 0.13112 -0.02476 0.13593 -0.02569 C 0.1375 -0.02592 0.13906 -0.02685 0.14062 -0.02754 C 0.14518 -0.02963 0.14856 -0.03125 0.15234 -0.03472 C 0.15729 -0.03935 0.15989 -0.04259 0.16432 -0.04745 C 0.17096 -0.06296 0.15989 -0.03912 0.17369 -0.06041 C 0.17526 -0.06296 0.17682 -0.0655 0.17851 -0.06759 C 0.17968 -0.06898 0.18086 -0.0699 0.18216 -0.07129 C 0.19036 -0.0824 0.18385 -0.07453 0.18906 -0.08425 C 0.19036 -0.08611 0.19166 -0.08773 0.1927 -0.08981 C 0.1944 -0.09305 0.19479 -0.09861 0.19739 -0.10046 C 0.19908 -0.10185 0.20052 -0.10324 0.20221 -0.10439 C 0.20455 -0.10601 0.2082 -0.10694 0.21041 -0.10787 C 0.21471 -0.11226 0.21419 -0.11226 0.21992 -0.11527 C 0.22435 -0.11759 0.22422 -0.1162 0.22825 -0.11875 C 0.22981 -0.1199 0.23125 -0.12152 0.23294 -0.12245 C 0.23489 -0.12384 0.23685 -0.125 0.23893 -0.12615 C 0.2414 -0.13032 0.2427 -0.13287 0.24596 -0.13518 C 0.247 -0.13611 0.24843 -0.13657 0.24948 -0.13726 C 0.25013 -0.13912 0.25091 -0.14097 0.25182 -0.14259 C 0.25273 -0.14398 0.25429 -0.14513 0.25533 -0.14652 C 0.25703 -0.14814 0.25859 -0.15023 0.26015 -0.15185 C 0.26132 -0.153 0.26263 -0.15416 0.2638 -0.15532 C 0.26497 -0.15694 0.26588 -0.15925 0.26718 -0.16088 C 0.26836 -0.1625 0.26966 -0.16319 0.27083 -0.16458 C 0.2763 -0.17083 0.27552 -0.17013 0.27929 -0.17523 " pathEditMode="relative" rAng="0" ptsTypes="AAAAAAAAAAAAAAAAAAAAAAAAAAAAAAAAAA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-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023 L 3.95833E-6 0.00023 C 0.00338 -0.00162 0.00716 -0.00255 0.01093 -0.0037 C 0.01211 -0.00417 0.01341 -0.00533 0.01458 -0.00556 C 0.01953 -0.00741 0.02448 -0.00903 0.02955 -0.01088 C 0.03711 -0.01366 0.04062 -0.01482 0.04804 -0.01806 C 0.05065 -0.01921 0.05312 -0.02014 0.0556 -0.02153 C 0.05742 -0.02269 0.0595 -0.02431 0.06158 -0.02523 C 0.06406 -0.02593 0.06653 -0.02616 0.06901 -0.02685 C 0.07343 -0.0294 0.07617 -0.03079 0.0802 -0.03403 C 0.08151 -0.03495 0.08255 -0.03611 0.08398 -0.0375 C 0.09023 -0.04283 0.08815 -0.03958 0.09505 -0.04653 C 0.09713 -0.04861 0.09908 -0.05116 0.1013 -0.05324 C 0.11406 -0.0662 0.10143 -0.05255 0.11224 -0.06227 C 0.11419 -0.06366 0.11549 -0.0662 0.11731 -0.06736 C 0.11927 -0.06875 0.12161 -0.06968 0.12343 -0.07107 C 0.14049 -0.08403 0.12994 -0.07986 0.14205 -0.0831 C 0.14935 -0.09398 0.14166 -0.08495 0.15078 -0.09028 C 0.15299 -0.0919 0.15481 -0.09421 0.1569 -0.09583 C 0.1608 -0.09861 0.17135 -0.10324 0.17408 -0.10463 L 0.17786 -0.10625 C 0.17903 -0.10695 0.18033 -0.10787 0.18164 -0.10833 C 0.18463 -0.1088 0.1944 -0.11158 0.19895 -0.11343 C 0.20143 -0.11435 0.20638 -0.11713 0.20638 -0.1169 C 0.20755 -0.11806 0.20885 -0.11945 0.21015 -0.12037 C 0.21393 -0.12292 0.21836 -0.12431 0.22252 -0.12593 C 0.22643 -0.12963 0.23528 -0.13866 0.23971 -0.14005 C 0.24726 -0.14213 0.24401 -0.14097 0.24961 -0.14329 C 0.25091 -0.14468 0.25208 -0.14607 0.25338 -0.14699 C 0.25442 -0.14792 0.25599 -0.14769 0.25703 -0.14884 C 0.26627 -0.15741 0.25573 -0.15162 0.26458 -0.15579 C 0.27578 -0.16644 0.25794 -0.15 0.27435 -0.16458 C 0.27695 -0.16713 0.2819 -0.17176 0.2819 -0.1713 C 0.28255 -0.17361 0.2832 -0.17546 0.28437 -0.17732 C 0.28658 -0.18056 0.2914 -0.18241 0.28437 -0.17894 L 0.2819 -0.17361 " pathEditMode="relative" rAng="0" ptsTypes="AAAAAAAAAAAAAAAAAAAAAAAAAAAAAAAAAA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1" y="-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11C2DF-4E58-4CE7-9FA4-25CF286310DE}"/>
              </a:ext>
            </a:extLst>
          </p:cNvPr>
          <p:cNvSpPr txBox="1"/>
          <p:nvPr/>
        </p:nvSpPr>
        <p:spPr>
          <a:xfrm>
            <a:off x="149105" y="-104504"/>
            <a:ext cx="22598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Arial Black" panose="020B0A04020102020204" pitchFamily="34" charset="0"/>
              </a:rPr>
              <a:t>HW</a:t>
            </a:r>
            <a:endParaRPr lang="ru-RU" sz="6600" dirty="0">
              <a:latin typeface="Arial Black" panose="020B0A040201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96929-E6B8-47A4-98EA-CE9441FB56ED}"/>
              </a:ext>
            </a:extLst>
          </p:cNvPr>
          <p:cNvSpPr txBox="1"/>
          <p:nvPr/>
        </p:nvSpPr>
        <p:spPr>
          <a:xfrm>
            <a:off x="-1" y="887135"/>
            <a:ext cx="730213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latin typeface="Arial Black" panose="020B0A04020102020204" pitchFamily="34" charset="0"/>
              </a:rPr>
              <a:t>Приготовиться к диктанту по словам модуля 5</a:t>
            </a:r>
            <a:r>
              <a:rPr lang="en-US" sz="2800" dirty="0">
                <a:latin typeface="Arial Black" panose="020B0A04020102020204" pitchFamily="34" charset="0"/>
              </a:rPr>
              <a:t>b: </a:t>
            </a:r>
            <a:r>
              <a:rPr lang="en-US" sz="2800" dirty="0">
                <a:latin typeface="Arial Black" panose="020B0A040201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https://www.youtube.com/watch?v=rlmdDppmCeY</a:t>
            </a:r>
            <a:endParaRPr lang="ru-RU" sz="2800" dirty="0"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endParaRPr lang="ru-RU" sz="2800" dirty="0"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Arial Black" panose="020B0A04020102020204" pitchFamily="34" charset="0"/>
              </a:rPr>
              <a:t> WB, ex.1, p.30 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Arial Black" panose="020B0A04020102020204" pitchFamily="34" charset="0"/>
              </a:rPr>
              <a:t>запиши фразы ПОЛНОСТЬЮ (не буквы и цифры)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Arial Black" panose="020B0A04020102020204" pitchFamily="34" charset="0"/>
              </a:rPr>
              <a:t>посмотри на картинки, спиши образец, а затем допиши еще три предложения.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  <a:latin typeface="Arial Black" panose="020B0A04020102020204" pitchFamily="34" charset="0"/>
              </a:rPr>
              <a:t>can’t do without – </a:t>
            </a:r>
            <a:r>
              <a:rPr lang="ru-RU" sz="2800" dirty="0">
                <a:solidFill>
                  <a:srgbClr val="FFC000"/>
                </a:solidFill>
                <a:latin typeface="Arial Black" panose="020B0A04020102020204" pitchFamily="34" charset="0"/>
              </a:rPr>
              <a:t>не могу/не может  обходиться без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A21CF9-CB30-47C4-9525-FCED381D9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136" y="0"/>
            <a:ext cx="4889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15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1410788" y="2063932"/>
            <a:ext cx="89088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Let’s check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homework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51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8" y="-13063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15C830-FEDA-4BE9-BA3C-DE5C0945A74A}"/>
              </a:ext>
            </a:extLst>
          </p:cNvPr>
          <p:cNvSpPr txBox="1"/>
          <p:nvPr/>
        </p:nvSpPr>
        <p:spPr>
          <a:xfrm>
            <a:off x="1410788" y="2063932"/>
            <a:ext cx="8908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259732-CD62-4E71-95DD-7D1D05060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584" y="527229"/>
            <a:ext cx="6274030" cy="55635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1958EC-6F87-4A79-BF23-B781D8BCAFD0}"/>
              </a:ext>
            </a:extLst>
          </p:cNvPr>
          <p:cNvSpPr txBox="1"/>
          <p:nvPr/>
        </p:nvSpPr>
        <p:spPr>
          <a:xfrm>
            <a:off x="3554377" y="873204"/>
            <a:ext cx="2821578" cy="390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I expect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the train</a:t>
            </a:r>
          </a:p>
          <a:p>
            <a:pPr>
              <a:lnSpc>
                <a:spcPct val="150000"/>
              </a:lnSpc>
            </a:pPr>
            <a:endParaRPr lang="en-US" sz="2800" dirty="0"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be very crowded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and hot.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788620-115E-4C0E-A50C-0C0AF87E1932}"/>
              </a:ext>
            </a:extLst>
          </p:cNvPr>
          <p:cNvSpPr txBox="1"/>
          <p:nvPr/>
        </p:nvSpPr>
        <p:spPr>
          <a:xfrm>
            <a:off x="4091216" y="2079321"/>
            <a:ext cx="1723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will 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6D0CCCB-F545-47D7-AB10-039C4F8D3D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811" y="488856"/>
            <a:ext cx="6274030" cy="55508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7380CD-66CD-4385-9911-1BBC005042B9}"/>
              </a:ext>
            </a:extLst>
          </p:cNvPr>
          <p:cNvSpPr txBox="1"/>
          <p:nvPr/>
        </p:nvSpPr>
        <p:spPr>
          <a:xfrm>
            <a:off x="3548406" y="4212241"/>
            <a:ext cx="45328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Our teacher is ill, so she ____________ be at school next week.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0FE555-31C9-4007-8590-BC1EC1DAC61A}"/>
              </a:ext>
            </a:extLst>
          </p:cNvPr>
          <p:cNvSpPr txBox="1"/>
          <p:nvPr/>
        </p:nvSpPr>
        <p:spPr>
          <a:xfrm>
            <a:off x="4786754" y="4577727"/>
            <a:ext cx="195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won’t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24FEB91-3EE6-45AC-94F1-F52DEE71BB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584" y="13064"/>
            <a:ext cx="6269257" cy="65285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79FE0B8-6ADA-47E9-A4B9-9CA1E254A71F}"/>
              </a:ext>
            </a:extLst>
          </p:cNvPr>
          <p:cNvSpPr txBox="1"/>
          <p:nvPr/>
        </p:nvSpPr>
        <p:spPr>
          <a:xfrm>
            <a:off x="3228283" y="4938081"/>
            <a:ext cx="5421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Nick ________  pass his French exam. He doesn’t work hard enough.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1E46C2-F199-4EA0-B66E-4BD035C2ED43}"/>
              </a:ext>
            </a:extLst>
          </p:cNvPr>
          <p:cNvSpPr txBox="1"/>
          <p:nvPr/>
        </p:nvSpPr>
        <p:spPr>
          <a:xfrm>
            <a:off x="4402183" y="4904738"/>
            <a:ext cx="1693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won’t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96414A8-CAC7-4A31-BCCA-5298526AD7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5319" y="-38633"/>
            <a:ext cx="7742269" cy="68579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4EB87A3-363E-4A94-92AD-C597DD2FE611}"/>
              </a:ext>
            </a:extLst>
          </p:cNvPr>
          <p:cNvSpPr txBox="1"/>
          <p:nvPr/>
        </p:nvSpPr>
        <p:spPr>
          <a:xfrm>
            <a:off x="3548406" y="4068997"/>
            <a:ext cx="5259641" cy="1964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We haven’t got any money, so we _________ go on holiday this year.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801F36-19E3-4C10-8E5C-EFF183D86CD3}"/>
              </a:ext>
            </a:extLst>
          </p:cNvPr>
          <p:cNvSpPr txBox="1"/>
          <p:nvPr/>
        </p:nvSpPr>
        <p:spPr>
          <a:xfrm>
            <a:off x="6517699" y="4776580"/>
            <a:ext cx="1460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won’t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D8B1A19-2F22-4A04-AD34-9A33732C08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4930" y="24472"/>
            <a:ext cx="7771198" cy="679489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F77633C-44FF-415A-8DA3-4000D6977550}"/>
              </a:ext>
            </a:extLst>
          </p:cNvPr>
          <p:cNvSpPr txBox="1"/>
          <p:nvPr/>
        </p:nvSpPr>
        <p:spPr>
          <a:xfrm>
            <a:off x="2893423" y="275514"/>
            <a:ext cx="3017520" cy="261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Take your umbrella or you ______ get wet.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3D3155-804F-4A3C-96FC-16B023218A91}"/>
              </a:ext>
            </a:extLst>
          </p:cNvPr>
          <p:cNvSpPr txBox="1"/>
          <p:nvPr/>
        </p:nvSpPr>
        <p:spPr>
          <a:xfrm>
            <a:off x="3989967" y="174814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C414370-F16F-4C8E-A689-05540B72E0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4931" y="-2270"/>
            <a:ext cx="7772324" cy="682163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D242328-7DD0-4355-B79E-21CFB41F4F53}"/>
              </a:ext>
            </a:extLst>
          </p:cNvPr>
          <p:cNvSpPr txBox="1"/>
          <p:nvPr/>
        </p:nvSpPr>
        <p:spPr>
          <a:xfrm>
            <a:off x="6096000" y="1748146"/>
            <a:ext cx="3289416" cy="1964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Put on a coat or you ______ be cold.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F056DA-4DE6-4F1B-AAC0-D8BA73669D3C}"/>
              </a:ext>
            </a:extLst>
          </p:cNvPr>
          <p:cNvSpPr txBox="1"/>
          <p:nvPr/>
        </p:nvSpPr>
        <p:spPr>
          <a:xfrm>
            <a:off x="7087023" y="2495561"/>
            <a:ext cx="10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FDD70A9-9E70-447D-86DD-B6E9FAD081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06848" y="7287"/>
            <a:ext cx="7586237" cy="665429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7115CB6C-4DFC-4ED7-ADAC-76CF68BF035C}"/>
              </a:ext>
            </a:extLst>
          </p:cNvPr>
          <p:cNvSpPr txBox="1"/>
          <p:nvPr/>
        </p:nvSpPr>
        <p:spPr>
          <a:xfrm>
            <a:off x="3985491" y="5012718"/>
            <a:ext cx="5542421" cy="1318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_______ there be many people at John’s party?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E51F33-E55D-4EF4-9DCF-8C79893611DC}"/>
              </a:ext>
            </a:extLst>
          </p:cNvPr>
          <p:cNvSpPr txBox="1"/>
          <p:nvPr/>
        </p:nvSpPr>
        <p:spPr>
          <a:xfrm>
            <a:off x="4243504" y="5100947"/>
            <a:ext cx="1041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C0A0AF5-857A-486F-9368-C12DF52146F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875" y="7288"/>
            <a:ext cx="8468785" cy="685799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5EB5E36-58DF-4A80-AA69-C476148F45E0}"/>
              </a:ext>
            </a:extLst>
          </p:cNvPr>
          <p:cNvSpPr txBox="1"/>
          <p:nvPr/>
        </p:nvSpPr>
        <p:spPr>
          <a:xfrm>
            <a:off x="2466951" y="2054080"/>
            <a:ext cx="3702828" cy="261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I don’t think the journey to London _______ be very pleasant.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8F76F07-0460-4C89-A601-D32911FC4915}"/>
              </a:ext>
            </a:extLst>
          </p:cNvPr>
          <p:cNvSpPr txBox="1"/>
          <p:nvPr/>
        </p:nvSpPr>
        <p:spPr>
          <a:xfrm>
            <a:off x="2712849" y="3463304"/>
            <a:ext cx="1190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9686FB2-445A-4872-8155-B0B9D40422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656" y="25570"/>
            <a:ext cx="12082540" cy="678073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DA5440B-037E-459D-8F85-92E62D0BE951}"/>
              </a:ext>
            </a:extLst>
          </p:cNvPr>
          <p:cNvSpPr txBox="1"/>
          <p:nvPr/>
        </p:nvSpPr>
        <p:spPr>
          <a:xfrm>
            <a:off x="6556768" y="2046826"/>
            <a:ext cx="5179891" cy="1964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Take some sandwiches. There ________ be a restaurant car.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2E10B29-1E0B-41C8-8005-CD8136E6EA40}"/>
              </a:ext>
            </a:extLst>
          </p:cNvPr>
          <p:cNvSpPr txBox="1"/>
          <p:nvPr/>
        </p:nvSpPr>
        <p:spPr>
          <a:xfrm>
            <a:off x="7978560" y="2758352"/>
            <a:ext cx="140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won’t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75F4626B-7160-44D4-B20D-B3E901041DF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708" y="76473"/>
            <a:ext cx="12019787" cy="660229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6845218-DA1C-4D36-9A75-A28CB68437A9}"/>
              </a:ext>
            </a:extLst>
          </p:cNvPr>
          <p:cNvSpPr txBox="1"/>
          <p:nvPr/>
        </p:nvSpPr>
        <p:spPr>
          <a:xfrm>
            <a:off x="4173195" y="2311842"/>
            <a:ext cx="6837419" cy="1318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I’m afraid you ________ catch the train. It’s already two o’clock.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EC75B54-0946-493E-9F06-8180BD907631}"/>
              </a:ext>
            </a:extLst>
          </p:cNvPr>
          <p:cNvSpPr txBox="1"/>
          <p:nvPr/>
        </p:nvSpPr>
        <p:spPr>
          <a:xfrm>
            <a:off x="7087023" y="2371708"/>
            <a:ext cx="13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won’t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A8DE381D-CA96-428A-BEA4-EE52296FAAA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82" y="-14418"/>
            <a:ext cx="12209625" cy="687241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01EB628C-6DA4-430A-AFCE-91E44AEEC0E3}"/>
              </a:ext>
            </a:extLst>
          </p:cNvPr>
          <p:cNvSpPr txBox="1"/>
          <p:nvPr/>
        </p:nvSpPr>
        <p:spPr>
          <a:xfrm>
            <a:off x="1671323" y="4370693"/>
            <a:ext cx="6100355" cy="1964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Arial Black" panose="020B0A04020102020204" pitchFamily="34" charset="0"/>
              </a:rPr>
              <a:t>Your English is very good. I’m sure you ________ pass the English test.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2E17759-1AFE-4F1C-9542-E87531B5279D}"/>
              </a:ext>
            </a:extLst>
          </p:cNvPr>
          <p:cNvSpPr txBox="1"/>
          <p:nvPr/>
        </p:nvSpPr>
        <p:spPr>
          <a:xfrm>
            <a:off x="3825470" y="5091200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will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4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4" grpId="0"/>
      <p:bldP spid="30" grpId="0"/>
      <p:bldP spid="32" grpId="0"/>
      <p:bldP spid="35" grpId="0"/>
      <p:bldP spid="36" grpId="0"/>
      <p:bldP spid="38" grpId="0"/>
      <p:bldP spid="41" grpId="0"/>
      <p:bldP spid="42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7D0467-0A17-4878-B274-9FDC8FA3D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593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4AAA30-3906-42BA-8873-FB2076314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66" y="-19593"/>
            <a:ext cx="9266634" cy="685800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6FD9C11-9970-461D-9C23-04F70444779C}"/>
              </a:ext>
            </a:extLst>
          </p:cNvPr>
          <p:cNvSpPr/>
          <p:nvPr/>
        </p:nvSpPr>
        <p:spPr>
          <a:xfrm>
            <a:off x="6314586" y="2901016"/>
            <a:ext cx="3200400" cy="470263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promise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BDC86F-852E-4671-A626-4441B44CB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116" y="5375896"/>
            <a:ext cx="3212870" cy="749873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74252F0-BEFB-45F5-8057-CE913664CFA1}"/>
              </a:ext>
            </a:extLst>
          </p:cNvPr>
          <p:cNvSpPr/>
          <p:nvPr/>
        </p:nvSpPr>
        <p:spPr>
          <a:xfrm>
            <a:off x="7524384" y="3461310"/>
            <a:ext cx="3200400" cy="470263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prediction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8853C8-5118-473D-A8A0-B2ABCC4B41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2116" y="6160547"/>
            <a:ext cx="3212870" cy="7498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FFDAC2-4FA9-4A29-8D2B-85679B30C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4586" y="4694689"/>
            <a:ext cx="3212870" cy="749873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2E58334-C5A3-42E8-AFD9-983C1D136AAD}"/>
              </a:ext>
            </a:extLst>
          </p:cNvPr>
          <p:cNvSpPr/>
          <p:nvPr/>
        </p:nvSpPr>
        <p:spPr>
          <a:xfrm>
            <a:off x="7519061" y="4369526"/>
            <a:ext cx="4506686" cy="431067"/>
          </a:xfrm>
          <a:prstGeom prst="roundRect">
            <a:avLst/>
          </a:prstGeom>
          <a:solidFill>
            <a:srgbClr val="FFD3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on-the-spot decision</a:t>
            </a:r>
            <a:endParaRPr lang="ru-RU" sz="2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B17DF03-2C72-4507-A1C9-BB1DFF4D16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9061" y="3843036"/>
            <a:ext cx="4523624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1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BB8F98-7217-4953-80B9-3E910209A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Spotlight 7. Module 5b. Gadget madness. Одержимость гаджетами (720p)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2270A2C5-B0EA-484A-B883-41F7FA5597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954386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listen to music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send e-mails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surf the net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take pictures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watch films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play with 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read electronic books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talk to friends and family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send text messages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to store music files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234F0A-7FBE-4F29-B4D7-A7E9E4AEF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124" y="522514"/>
            <a:ext cx="4714136" cy="3570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D79127-B711-4924-B17C-73DE100DA47B}"/>
              </a:ext>
            </a:extLst>
          </p:cNvPr>
          <p:cNvSpPr txBox="1"/>
          <p:nvPr/>
        </p:nvSpPr>
        <p:spPr>
          <a:xfrm>
            <a:off x="6424352" y="3429000"/>
            <a:ext cx="4297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a digital camera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8250F4-D148-4BA2-BDFC-BDF4459D7FA3}"/>
              </a:ext>
            </a:extLst>
          </p:cNvPr>
          <p:cNvSpPr/>
          <p:nvPr/>
        </p:nvSpPr>
        <p:spPr>
          <a:xfrm>
            <a:off x="5636029" y="4771505"/>
            <a:ext cx="6035040" cy="17124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 digital camera</a:t>
            </a:r>
          </a:p>
          <a:p>
            <a:pPr algn="ctr"/>
            <a:r>
              <a:rPr lang="en-US" sz="3200" dirty="0">
                <a:latin typeface="Arial Black" panose="020B0A04020102020204" pitchFamily="34" charset="0"/>
              </a:rPr>
              <a:t>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80E4A69-5B47-4A36-B486-9AF5381236FC}"/>
              </a:ext>
            </a:extLst>
          </p:cNvPr>
          <p:cNvSpPr/>
          <p:nvPr/>
        </p:nvSpPr>
        <p:spPr>
          <a:xfrm>
            <a:off x="6550429" y="5802284"/>
            <a:ext cx="4171603" cy="5332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to take pictures.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7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45F77-1133-47B7-91AE-88D8934A9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63CF89-5CD1-4311-B224-621472033300}"/>
              </a:ext>
            </a:extLst>
          </p:cNvPr>
          <p:cNvSpPr/>
          <p:nvPr/>
        </p:nvSpPr>
        <p:spPr>
          <a:xfrm>
            <a:off x="-1" y="0"/>
            <a:ext cx="4431277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listen to music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send e-mails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surf the net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take pictures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watch films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play with it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read electronic books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talk to friends and family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send text messages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</a:rPr>
              <a:t>store music files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6523D-EEC4-43A4-B5F8-C0C2509CC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240" y="102837"/>
            <a:ext cx="6934795" cy="40730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9D1E60-1845-442C-B540-6480AA2433E6}"/>
              </a:ext>
            </a:extLst>
          </p:cNvPr>
          <p:cNvSpPr txBox="1"/>
          <p:nvPr/>
        </p:nvSpPr>
        <p:spPr>
          <a:xfrm>
            <a:off x="6394070" y="3591098"/>
            <a:ext cx="3009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 Black" panose="020B0A04020102020204" pitchFamily="34" charset="0"/>
              </a:rPr>
              <a:t>e-book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5FEEBE2-E8B7-47DF-B32B-F8782FC73DD6}"/>
              </a:ext>
            </a:extLst>
          </p:cNvPr>
          <p:cNvSpPr/>
          <p:nvPr/>
        </p:nvSpPr>
        <p:spPr>
          <a:xfrm>
            <a:off x="5070764" y="4488873"/>
            <a:ext cx="6550429" cy="20615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I use an e-book 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497D744-78EA-44D2-91BE-D7A1F7569995}"/>
              </a:ext>
            </a:extLst>
          </p:cNvPr>
          <p:cNvSpPr/>
          <p:nvPr/>
        </p:nvSpPr>
        <p:spPr>
          <a:xfrm>
            <a:off x="5303521" y="5586153"/>
            <a:ext cx="6134792" cy="5847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to read electronic books.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39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712</Words>
  <Application>Microsoft Office PowerPoint</Application>
  <PresentationFormat>Широкоэкранный</PresentationFormat>
  <Paragraphs>175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Comic Sans MS</vt:lpstr>
      <vt:lpstr>Helvetica Neue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Иванов</dc:creator>
  <cp:lastModifiedBy>Василий Иванов</cp:lastModifiedBy>
  <cp:revision>10</cp:revision>
  <dcterms:created xsi:type="dcterms:W3CDTF">2024-01-03T15:50:46Z</dcterms:created>
  <dcterms:modified xsi:type="dcterms:W3CDTF">2024-01-07T14:05:25Z</dcterms:modified>
</cp:coreProperties>
</file>