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0" r:id="rId1"/>
  </p:sldMasterIdLst>
  <p:sldIdLst>
    <p:sldId id="257" r:id="rId2"/>
    <p:sldId id="268" r:id="rId3"/>
    <p:sldId id="256" r:id="rId4"/>
    <p:sldId id="258" r:id="rId5"/>
    <p:sldId id="260" r:id="rId6"/>
    <p:sldId id="266" r:id="rId7"/>
    <p:sldId id="264" r:id="rId8"/>
    <p:sldId id="262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6143-E03C-4CFD-AFDC-14E5BDEA754C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776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56210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848157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78280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4019301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56260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840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81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58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3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770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31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1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534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107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70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smtClean="0"/>
              <a:pPr/>
              <a:t>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74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  <p:sldLayoutId id="2147483884" r:id="rId14"/>
    <p:sldLayoutId id="2147483885" r:id="rId15"/>
    <p:sldLayoutId id="2147483886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4576" y="174760"/>
            <a:ext cx="7155810" cy="848697"/>
          </a:xfrm>
        </p:spPr>
        <p:txBody>
          <a:bodyPr/>
          <a:lstStyle/>
          <a:p>
            <a:r>
              <a:rPr lang="ru-RU" dirty="0"/>
              <a:t>«Мой 5 микрорайон»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01" y="5293454"/>
            <a:ext cx="9303392" cy="1442906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sz="3200" dirty="0"/>
              <a:t>Красноярский край  </a:t>
            </a:r>
            <a:r>
              <a:rPr lang="ru-RU" sz="3200" dirty="0" err="1"/>
              <a:t>г.Шарыпово</a:t>
            </a:r>
            <a:r>
              <a:rPr lang="ru-RU" sz="3200" dirty="0"/>
              <a:t> 5 микрорайон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61769A-309C-4A40-AC40-A4EFCC519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20" y="1670816"/>
            <a:ext cx="3422708" cy="3805787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72E85159-3ACA-4C7D-8812-471D639BB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16" y="1434517"/>
            <a:ext cx="7444118" cy="427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524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6806"/>
            <a:ext cx="9274002" cy="1371601"/>
          </a:xfrm>
        </p:spPr>
        <p:txBody>
          <a:bodyPr/>
          <a:lstStyle/>
          <a:p>
            <a:pPr algn="ctr"/>
            <a:r>
              <a:rPr lang="ru-RU" dirty="0"/>
              <a:t> Где же расположен 5 микрорайон в нашем городе?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25007" y="1518407"/>
            <a:ext cx="9274002" cy="93118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/>
              <a:t>5 микрорайон расположился практически в центре города. И когда гости заезжают в наш город, они сразу же видят впереди два синих дома и церковь, это 5 микрорайон!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32DE41-586A-44F9-9084-AEA47EAB3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786" y="2449586"/>
            <a:ext cx="8066490" cy="426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14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673" y="188752"/>
            <a:ext cx="8720329" cy="817927"/>
          </a:xfrm>
        </p:spPr>
        <p:txBody>
          <a:bodyPr/>
          <a:lstStyle/>
          <a:p>
            <a:pPr algn="ctr"/>
            <a:r>
              <a:rPr lang="ru-RU" dirty="0"/>
              <a:t> Какой он 5 </a:t>
            </a:r>
            <a:r>
              <a:rPr lang="ru-RU" dirty="0" err="1"/>
              <a:t>микроорайон</a:t>
            </a:r>
            <a:r>
              <a:rPr lang="ru-RU" dirty="0"/>
              <a:t>?!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5736" y="2692866"/>
            <a:ext cx="1216403" cy="268448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A26532B-864F-4ECD-8D75-BA9930F7B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11" y="1006679"/>
            <a:ext cx="10380130" cy="566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51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447" y="167780"/>
            <a:ext cx="9496336" cy="2406708"/>
          </a:xfrm>
        </p:spPr>
        <p:txBody>
          <a:bodyPr/>
          <a:lstStyle/>
          <a:p>
            <a:pPr algn="ctr"/>
            <a:r>
              <a:rPr lang="ru-RU" dirty="0"/>
              <a:t>Самая главная достопримечательность нашего города – это Свято-Троицкий собор </a:t>
            </a:r>
          </a:p>
        </p:txBody>
      </p:sp>
      <p:pic>
        <p:nvPicPr>
          <p:cNvPr id="3074" name="Picture 2" descr="5-й микрорайон - Wikimapia.">
            <a:extLst>
              <a:ext uri="{FF2B5EF4-FFF2-40B4-BE49-F238E27FC236}">
                <a16:creationId xmlns:a16="http://schemas.microsoft.com/office/drawing/2014/main" id="{D4DF0F17-AE6E-428E-B544-ED2E0FAEC80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2" y="1610686"/>
            <a:ext cx="5772782" cy="448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E98A89E-621B-41D8-88C6-91ED37E49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902" y="1820412"/>
            <a:ext cx="6291744" cy="469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101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6503"/>
            <a:ext cx="9563451" cy="132546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Также в 5 микрорайоне расположились красивые здания </a:t>
            </a:r>
            <a:r>
              <a:rPr lang="ru-RU" dirty="0" err="1"/>
              <a:t>Красноярскэнергосбыта</a:t>
            </a:r>
            <a:endParaRPr lang="ru-RU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4FA945F-AB43-4AB4-B253-CEDA8A9E7F2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41" y="1870746"/>
            <a:ext cx="5606448" cy="420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FDA14520-B8FB-4556-9B91-1F7C3F170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353" y="1694576"/>
            <a:ext cx="5978126" cy="455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917832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47259"/>
            <a:ext cx="9274002" cy="1683141"/>
          </a:xfrm>
        </p:spPr>
        <p:txBody>
          <a:bodyPr/>
          <a:lstStyle/>
          <a:p>
            <a:pPr algn="ctr"/>
            <a:r>
              <a:rPr lang="ru-RU" dirty="0"/>
              <a:t> Кто живёт из моей группы в 5 микрорайоне?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-75501" y="1543574"/>
            <a:ext cx="10360403" cy="135901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/>
              <a:t>В 5 микрорайоне всего 2 дома, и в одном из них живёт Мамедов Данил. 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DC484E-7682-4A1E-9EC7-272BCDB6F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00" y="2038525"/>
            <a:ext cx="9226437" cy="457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56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728" y="369116"/>
            <a:ext cx="8992998" cy="773884"/>
          </a:xfrm>
        </p:spPr>
        <p:txBody>
          <a:bodyPr>
            <a:normAutofit/>
          </a:bodyPr>
          <a:lstStyle/>
          <a:p>
            <a:r>
              <a:rPr lang="ru-RU" dirty="0"/>
              <a:t>Места для прогулок и игр 5 микрорайона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F505AFC-EA47-40E4-B922-7CF6CB5AF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91" y="1143000"/>
            <a:ext cx="8992998" cy="545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7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94" y="601211"/>
            <a:ext cx="9241532" cy="923851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rgbClr val="92D050"/>
                </a:solidFill>
              </a:rPr>
              <a:t>Я очень люблю и горжусь своим городом 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4CEB50FE-9405-4125-8336-576A13B297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208" y="1525062"/>
            <a:ext cx="6971599" cy="473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A463BC3B-26B3-4674-A78F-FFC8C8516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06" y="2499920"/>
            <a:ext cx="5435724" cy="36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268390"/>
      </p:ext>
    </p:extLst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727" y="612396"/>
            <a:ext cx="8850386" cy="1082179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rgbClr val="92D050"/>
                </a:solidFill>
              </a:rPr>
              <a:t>Спасибо за внимание!!!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232F28CA-4E23-46CF-AA39-27757F4CEC7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64" y="1870744"/>
            <a:ext cx="8137321" cy="468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901122"/>
      </p:ext>
    </p:extLst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645</TotalTime>
  <Words>120</Words>
  <Application>Microsoft Office PowerPoint</Application>
  <PresentationFormat>Широкоэкранный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Грань</vt:lpstr>
      <vt:lpstr>«Мой 5 микрорайон» </vt:lpstr>
      <vt:lpstr> Где же расположен 5 микрорайон в нашем городе? </vt:lpstr>
      <vt:lpstr> Какой он 5 микроорайон?! </vt:lpstr>
      <vt:lpstr>Самая главная достопримечательность нашего города – это Свято-Троицкий собор </vt:lpstr>
      <vt:lpstr>Также в 5 микрорайоне расположились красивые здания Красноярскэнергосбыта</vt:lpstr>
      <vt:lpstr> Кто живёт из моей группы в 5 микрорайоне? </vt:lpstr>
      <vt:lpstr>Места для прогулок и игр 5 микрорайона</vt:lpstr>
      <vt:lpstr>Я очень люблю и горжусь своим городом </vt:lpstr>
      <vt:lpstr>Спасибо за внимание!!!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микрорайон»</dc:title>
  <dc:creator>Оля</dc:creator>
  <cp:lastModifiedBy>User</cp:lastModifiedBy>
  <cp:revision>16</cp:revision>
  <dcterms:created xsi:type="dcterms:W3CDTF">2014-09-18T17:12:03Z</dcterms:created>
  <dcterms:modified xsi:type="dcterms:W3CDTF">2022-01-16T07:32:33Z</dcterms:modified>
</cp:coreProperties>
</file>