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56" r:id="rId2"/>
    <p:sldId id="307" r:id="rId3"/>
    <p:sldId id="308" r:id="rId4"/>
    <p:sldId id="309" r:id="rId5"/>
    <p:sldId id="339" r:id="rId6"/>
    <p:sldId id="340" r:id="rId7"/>
    <p:sldId id="311" r:id="rId8"/>
    <p:sldId id="341" r:id="rId9"/>
    <p:sldId id="342" r:id="rId10"/>
    <p:sldId id="345" r:id="rId11"/>
    <p:sldId id="343" r:id="rId12"/>
    <p:sldId id="344" r:id="rId13"/>
    <p:sldId id="316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>
        <p:scale>
          <a:sx n="76" d="100"/>
          <a:sy n="76" d="100"/>
        </p:scale>
        <p:origin x="-1224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DD138-F54F-43CE-A575-FF846E9AB4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7DA0C-4B62-4A3E-B03A-BFD337C65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368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7DA0C-4B62-4A3E-B03A-BFD337C65FB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82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7DA0C-4B62-4A3E-B03A-BFD337C65FB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4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90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64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46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94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40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9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90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40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64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280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42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696200" cy="17526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«Мой день (распорядок дня). </a:t>
            </a:r>
            <a:r>
              <a:rPr lang="ru-RU" sz="4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4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daily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routine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)».</a:t>
            </a:r>
            <a:r>
              <a:rPr 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www.u-znayka.narod.ru/znayka-znayk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3467100" cy="3409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797511"/>
            <a:ext cx="8763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600" i="1" u="sng" dirty="0">
                <a:solidFill>
                  <a:srgbClr val="000000"/>
                </a:solidFill>
                <a:latin typeface="Times New Roman"/>
                <a:ea typeface="Times New Roman"/>
              </a:rPr>
              <a:t>Расположите выражения в том порядке, в каком вы совершаете эти действия в течение дня. </a:t>
            </a:r>
            <a:endParaRPr lang="ru-RU" sz="3600" i="1" u="sng" dirty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brush your teeth, arrive at school, get up, have breakfast, sleep in the afternoon, play with your friends outside, go to bed read a book</a:t>
            </a:r>
            <a:endParaRPr lang="ru-RU" sz="3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04591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381000"/>
            <a:ext cx="8610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3000" b="1" i="1" u="sng" dirty="0">
                <a:solidFill>
                  <a:srgbClr val="000000"/>
                </a:solidFill>
                <a:latin typeface="Times New Roman"/>
                <a:ea typeface="Times New Roman"/>
              </a:rPr>
              <a:t>Переведите предложения на английский язык.</a:t>
            </a:r>
            <a:endParaRPr lang="ru-RU" sz="3000" b="1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1. Я всегда встаю в 7 часов.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2. Я принимаю душ и завтракаю.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3. Я приезжаю в школу в 8.30.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4. Мой брат часто играет в компьютерные игры.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 5. Моя подруга иногда играет в теннис.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6. Я каждый день прихожу домой в час дня. 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7. Я иногда сплю днем.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8. Моя сестра всегда делает свое домашнее задание.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9. Мы смотрим телевизор вечером.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000" dirty="0">
                <a:solidFill>
                  <a:srgbClr val="000000"/>
                </a:solidFill>
                <a:latin typeface="Times New Roman"/>
                <a:ea typeface="Times New Roman"/>
              </a:rPr>
              <a:t>10. Я ложусь спать в 22.30.</a:t>
            </a:r>
            <a:endParaRPr lang="ru-RU" sz="3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52761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457200"/>
            <a:ext cx="8534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en-US" sz="3000" b="1" i="1" u="sng" dirty="0">
                <a:latin typeface="Times New Roman"/>
                <a:ea typeface="Times New Roman"/>
              </a:rPr>
              <a:t>Check yourself!</a:t>
            </a:r>
            <a:endParaRPr lang="ru-RU" sz="3000" b="1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1. I always get up at 7 o’clock.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2. I take a shower and have breakfast.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3. I arrive at school at 8.30.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4. My brother often plays computer games.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5. My friend sometimes plays tennis.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6. I get home at 1 o’clock every day.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7. I sometimes sleep in the afternoon.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8. My sister always does her homework.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9. We watch TV in the evening.</a:t>
            </a:r>
            <a:endParaRPr lang="ru-RU" sz="30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000" dirty="0">
                <a:solidFill>
                  <a:srgbClr val="000000"/>
                </a:solidFill>
                <a:latin typeface="Times New Roman"/>
                <a:ea typeface="Times New Roman"/>
              </a:rPr>
              <a:t>10. I go to bed at half past ten</a:t>
            </a:r>
            <a:r>
              <a:rPr lang="en-US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838718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533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>
              <a:lnSpc>
                <a:spcPct val="106000"/>
              </a:lnSpc>
              <a:spcAft>
                <a:spcPts val="0"/>
              </a:spcAft>
              <a:buNone/>
            </a:pPr>
            <a:r>
              <a:rPr lang="ru-RU" sz="3600" i="1" u="sng" dirty="0">
                <a:latin typeface="Times New Roman"/>
                <a:ea typeface="Calibri"/>
                <a:cs typeface="Times New Roman"/>
              </a:rPr>
              <a:t>Составьте предложения из слов.</a:t>
            </a:r>
            <a:endParaRPr lang="ru-RU" sz="2800" dirty="0">
              <a:ea typeface="Calibri"/>
              <a:cs typeface="Times New Roman"/>
            </a:endParaRPr>
          </a:p>
          <a:p>
            <a:pPr indent="450215">
              <a:lnSpc>
                <a:spcPct val="106000"/>
              </a:lnSpc>
              <a:spcAft>
                <a:spcPts val="0"/>
              </a:spcAft>
            </a:pPr>
            <a:r>
              <a:rPr lang="en-US" sz="3600" dirty="0">
                <a:latin typeface="Times New Roman"/>
                <a:ea typeface="Calibri"/>
                <a:cs typeface="Times New Roman"/>
              </a:rPr>
              <a:t>1. do/my homework/I/in the evening</a:t>
            </a:r>
            <a:endParaRPr lang="ru-RU" sz="2800" dirty="0">
              <a:ea typeface="Calibri"/>
              <a:cs typeface="Times New Roman"/>
            </a:endParaRPr>
          </a:p>
          <a:p>
            <a:pPr indent="450215">
              <a:lnSpc>
                <a:spcPct val="106000"/>
              </a:lnSpc>
              <a:spcAft>
                <a:spcPts val="0"/>
              </a:spcAft>
            </a:pPr>
            <a:r>
              <a:rPr lang="en-US" sz="3600" dirty="0">
                <a:latin typeface="Times New Roman"/>
                <a:ea typeface="Calibri"/>
                <a:cs typeface="Times New Roman"/>
              </a:rPr>
              <a:t>2. gets up /at 8 o’clock/ He</a:t>
            </a:r>
            <a:endParaRPr lang="ru-RU" sz="2800" dirty="0">
              <a:ea typeface="Calibri"/>
              <a:cs typeface="Times New Roman"/>
            </a:endParaRPr>
          </a:p>
          <a:p>
            <a:pPr indent="450215">
              <a:lnSpc>
                <a:spcPct val="106000"/>
              </a:lnSpc>
              <a:spcAft>
                <a:spcPts val="0"/>
              </a:spcAft>
            </a:pPr>
            <a:r>
              <a:rPr lang="en-US" sz="3600" dirty="0">
                <a:latin typeface="Times New Roman"/>
                <a:ea typeface="Calibri"/>
                <a:cs typeface="Times New Roman"/>
              </a:rPr>
              <a:t>3. always/ She/  outside /plays with her friends</a:t>
            </a:r>
            <a:endParaRPr lang="ru-RU" sz="2800" dirty="0">
              <a:ea typeface="Calibri"/>
              <a:cs typeface="Times New Roman"/>
            </a:endParaRPr>
          </a:p>
          <a:p>
            <a:pPr indent="450215">
              <a:lnSpc>
                <a:spcPct val="106000"/>
              </a:lnSpc>
              <a:spcAft>
                <a:spcPts val="0"/>
              </a:spcAft>
            </a:pPr>
            <a:r>
              <a:rPr lang="en-US" sz="3600" dirty="0">
                <a:latin typeface="Times New Roman"/>
                <a:ea typeface="Calibri"/>
                <a:cs typeface="Times New Roman"/>
              </a:rPr>
              <a:t>4. at 9 o’clock/ I /at school/ arrive</a:t>
            </a:r>
            <a:endParaRPr lang="ru-RU" sz="2800" dirty="0">
              <a:ea typeface="Calibri"/>
              <a:cs typeface="Times New Roman"/>
            </a:endParaRPr>
          </a:p>
          <a:p>
            <a:pPr indent="450215">
              <a:lnSpc>
                <a:spcPct val="106000"/>
              </a:lnSpc>
              <a:spcAft>
                <a:spcPts val="0"/>
              </a:spcAft>
            </a:pPr>
            <a:r>
              <a:rPr lang="en-US" sz="3600" dirty="0">
                <a:latin typeface="Times New Roman"/>
                <a:ea typeface="Calibri"/>
                <a:cs typeface="Times New Roman"/>
              </a:rPr>
              <a:t>5. gets home/He /in the afternoon</a:t>
            </a:r>
            <a:endParaRPr lang="ru-RU" sz="2800" dirty="0">
              <a:ea typeface="Calibri"/>
              <a:cs typeface="Times New Roman"/>
            </a:endParaRPr>
          </a:p>
          <a:p>
            <a:pPr marL="0" indent="0" algn="ct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515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good-bye-2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71600" y="304800"/>
            <a:ext cx="3957638" cy="46365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1000" y="874993"/>
            <a:ext cx="8763000" cy="598300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обезьянка наводит дома порядок. Сначала она моет окна. Подышала на них [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h], [h], [h].</a:t>
            </a:r>
          </a:p>
          <a:p>
            <a:pPr marL="0" indent="0"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repeat after me “how, house, home”.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окно она увидела слонёнка и дразнит его,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l-GR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η], [η], [η].</a:t>
            </a:r>
          </a:p>
          <a:p>
            <a:pPr marL="0" indent="0">
              <a:buNone/>
            </a:pPr>
            <a:r>
              <a:rPr lang="el-GR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Lets sing a song. Are you sleeping/2times</a:t>
            </a:r>
          </a:p>
          <a:p>
            <a:pPr marL="0" indent="0"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Brother John? /2 times</a:t>
            </a:r>
          </a:p>
          <a:p>
            <a:pPr marL="0" indent="0"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Morning bells are ringing/2 times</a:t>
            </a:r>
          </a:p>
          <a:p>
            <a:pPr marL="0" indent="0"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Ding-ding-dong /2 times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обезьянка подметает веником пол [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w], [w], [w].</a:t>
            </a:r>
          </a:p>
          <a:p>
            <a:pPr marL="0" indent="0"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do you cry, Willy? / 2 times</a:t>
            </a:r>
          </a:p>
          <a:p>
            <a:pPr marL="0" indent="0"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Why Willy, Why Willy, Why?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наша обезьянка выбивает половик [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t], [t], [t].</a:t>
            </a:r>
          </a:p>
          <a:p>
            <a:pPr marL="0" indent="0"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“Tick-tock, tick-tock ,”-</a:t>
            </a:r>
          </a:p>
          <a:p>
            <a:pPr marL="0" indent="0"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Says a clock.</a:t>
            </a:r>
          </a:p>
          <a:p>
            <a:pPr marL="0" indent="0">
              <a:buNone/>
            </a:pP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Tock-tick, tock-tick</a:t>
            </a:r>
          </a:p>
          <a:p>
            <a:pPr marL="0" indent="0">
              <a:buNone/>
            </a:pPr>
            <a:r>
              <a:rPr lang="en-US" sz="4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Bequick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743200" y="381000"/>
            <a:ext cx="38890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Фонетическая зарядка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45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76200" y="-34498"/>
            <a:ext cx="92202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утвердительных предложений в </a:t>
            </a:r>
            <a:r>
              <a:rPr lang="ru-RU" alt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ru-RU" alt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kumimoji="0" lang="en-US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5537038"/>
              </p:ext>
            </p:extLst>
          </p:nvPr>
        </p:nvGraphicFramePr>
        <p:xfrm>
          <a:off x="228601" y="990597"/>
          <a:ext cx="8534400" cy="50292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7199"/>
                <a:gridCol w="4267201"/>
              </a:tblGrid>
              <a:tr h="251460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en-US" sz="3200" dirty="0">
                          <a:effectLst/>
                        </a:rPr>
                        <a:t>Subject</a:t>
                      </a:r>
                      <a:endParaRPr lang="ru-RU" sz="3200" dirty="0"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3200" dirty="0">
                          <a:effectLst/>
                        </a:rPr>
                        <a:t>Подлежащее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en-US" sz="3200" dirty="0">
                          <a:effectLst/>
                        </a:rPr>
                        <a:t>I/you/We/They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en-US" sz="3200" dirty="0">
                          <a:effectLst/>
                        </a:rPr>
                        <a:t>Verb</a:t>
                      </a:r>
                      <a:endParaRPr lang="ru-RU" sz="3200" dirty="0"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3200" dirty="0">
                          <a:effectLst/>
                        </a:rPr>
                        <a:t>Глагол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en-US" sz="3200" dirty="0">
                          <a:effectLst/>
                        </a:rPr>
                        <a:t>go/sleep/eat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14601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Subject</a:t>
                      </a:r>
                      <a:endParaRPr lang="ru-RU" sz="3200"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Подлежащее</a:t>
                      </a:r>
                      <a:endParaRPr lang="ru-RU" sz="3200"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effectLst/>
                        </a:rPr>
                        <a:t> He/She/It</a:t>
                      </a:r>
                      <a:endParaRPr lang="ru-RU" sz="3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Verb +(e)S</a:t>
                      </a:r>
                      <a:endParaRPr lang="ru-RU" sz="3200" dirty="0"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err="1">
                          <a:effectLst/>
                        </a:rPr>
                        <a:t>Глагол</a:t>
                      </a:r>
                      <a:endParaRPr lang="ru-RU" sz="3200" dirty="0">
                        <a:effectLst/>
                      </a:endParaRP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effectLst/>
                        </a:rPr>
                        <a:t>goes/sleeps/eats</a:t>
                      </a:r>
                      <a:endParaRPr lang="ru-RU" sz="3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9541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-402341"/>
            <a:ext cx="9290172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08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300" b="1" dirty="0">
              <a:ea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Adverbs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altLang="ru-RU" sz="3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frequency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наречия частоты действия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Рисунок 2" descr="https://cdn-fs.interneturok.ru/content/konspekt_image/296876/e2930d40_bead_0133_d29c_12313c0dad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685800"/>
            <a:ext cx="6096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1866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673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1877" y="843677"/>
            <a:ext cx="8229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600" i="1" u="sng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Определите место наречий частоты </a:t>
            </a:r>
            <a:r>
              <a:rPr lang="ru-RU" sz="3600" i="1" u="sng" dirty="0">
                <a:solidFill>
                  <a:srgbClr val="000000"/>
                </a:solidFill>
                <a:latin typeface="Times New Roman"/>
                <a:ea typeface="Times New Roman"/>
              </a:rPr>
              <a:t>в предложении </a:t>
            </a:r>
            <a:endParaRPr lang="ru-RU" sz="3600" i="1" u="sng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endParaRPr lang="ru-RU" sz="3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en-US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I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en-US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always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 go to bed before 11p.m.</a:t>
            </a:r>
            <a:endParaRPr lang="ru-RU" sz="3600" dirty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We </a:t>
            </a:r>
            <a:r>
              <a:rPr lang="en-US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usually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 have cereal for breakfast.</a:t>
            </a:r>
            <a:endParaRPr lang="ru-RU" sz="3600" dirty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She </a:t>
            </a:r>
            <a:r>
              <a:rPr lang="en-US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often 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plays computer games.</a:t>
            </a:r>
            <a:endParaRPr lang="ru-RU" sz="3600" dirty="0">
              <a:latin typeface="Times New Roman"/>
              <a:ea typeface="Times New Roman"/>
            </a:endParaRPr>
          </a:p>
          <a:p>
            <a:pPr indent="450215" algn="just">
              <a:spcAft>
                <a:spcPts val="0"/>
              </a:spcAft>
            </a:pP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They </a:t>
            </a:r>
            <a:r>
              <a:rPr lang="en-US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never</a:t>
            </a:r>
            <a:r>
              <a:rPr lang="en-US" sz="3600" dirty="0">
                <a:solidFill>
                  <a:srgbClr val="000000"/>
                </a:solidFill>
                <a:latin typeface="Times New Roman"/>
                <a:ea typeface="Times New Roman"/>
              </a:rPr>
              <a:t> swim in the sea.</a:t>
            </a:r>
            <a:endParaRPr lang="ru-RU" sz="3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583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New words (my day)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344386"/>
              </p:ext>
            </p:extLst>
          </p:nvPr>
        </p:nvGraphicFramePr>
        <p:xfrm>
          <a:off x="0" y="762005"/>
          <a:ext cx="9144000" cy="65547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99622"/>
                <a:gridCol w="5144378"/>
              </a:tblGrid>
              <a:tr h="30757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 err="1">
                          <a:effectLst/>
                        </a:rPr>
                        <a:t>English</a:t>
                      </a:r>
                      <a:r>
                        <a:rPr lang="ru-RU" sz="2200" dirty="0">
                          <a:effectLst/>
                        </a:rPr>
                        <a:t> </a:t>
                      </a:r>
                      <a:r>
                        <a:rPr lang="ru-RU" sz="2200" dirty="0" err="1">
                          <a:effectLst/>
                        </a:rPr>
                        <a:t>phrase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Translation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 err="1">
                          <a:effectLst/>
                        </a:rPr>
                        <a:t>get</a:t>
                      </a:r>
                      <a:r>
                        <a:rPr lang="ru-RU" sz="2200" dirty="0">
                          <a:effectLst/>
                        </a:rPr>
                        <a:t> </a:t>
                      </a:r>
                      <a:r>
                        <a:rPr lang="ru-RU" sz="2200" dirty="0" err="1">
                          <a:effectLst/>
                        </a:rPr>
                        <a:t>up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просыпаться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 err="1">
                          <a:effectLst/>
                        </a:rPr>
                        <a:t>brush</a:t>
                      </a:r>
                      <a:r>
                        <a:rPr lang="ru-RU" sz="2200" dirty="0">
                          <a:effectLst/>
                        </a:rPr>
                        <a:t> </a:t>
                      </a:r>
                      <a:r>
                        <a:rPr lang="ru-RU" sz="2200" dirty="0" err="1">
                          <a:effectLst/>
                        </a:rPr>
                        <a:t>your</a:t>
                      </a:r>
                      <a:r>
                        <a:rPr lang="ru-RU" sz="2200" dirty="0">
                          <a:effectLst/>
                        </a:rPr>
                        <a:t> </a:t>
                      </a:r>
                      <a:r>
                        <a:rPr lang="ru-RU" sz="2200" dirty="0" err="1">
                          <a:effectLst/>
                        </a:rPr>
                        <a:t>teeth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чистить зубы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 err="1">
                          <a:effectLst/>
                        </a:rPr>
                        <a:t>wash</a:t>
                      </a:r>
                      <a:r>
                        <a:rPr lang="ru-RU" sz="2200" dirty="0">
                          <a:effectLst/>
                        </a:rPr>
                        <a:t> </a:t>
                      </a:r>
                      <a:r>
                        <a:rPr lang="ru-RU" sz="2200" dirty="0" err="1">
                          <a:effectLst/>
                        </a:rPr>
                        <a:t>your</a:t>
                      </a:r>
                      <a:r>
                        <a:rPr lang="ru-RU" sz="2200" dirty="0">
                          <a:effectLst/>
                        </a:rPr>
                        <a:t> </a:t>
                      </a:r>
                      <a:r>
                        <a:rPr lang="ru-RU" sz="2200" dirty="0" err="1">
                          <a:effectLst/>
                        </a:rPr>
                        <a:t>face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умывать лицо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 err="1">
                          <a:effectLst/>
                        </a:rPr>
                        <a:t>take</a:t>
                      </a:r>
                      <a:r>
                        <a:rPr lang="ru-RU" sz="2200" dirty="0">
                          <a:effectLst/>
                        </a:rPr>
                        <a:t> a </a:t>
                      </a:r>
                      <a:r>
                        <a:rPr lang="ru-RU" sz="2200" dirty="0" err="1">
                          <a:effectLst/>
                        </a:rPr>
                        <a:t>shower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принимать душ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 err="1">
                          <a:effectLst/>
                        </a:rPr>
                        <a:t>have</a:t>
                      </a:r>
                      <a:r>
                        <a:rPr lang="ru-RU" sz="2200" dirty="0">
                          <a:effectLst/>
                        </a:rPr>
                        <a:t> </a:t>
                      </a:r>
                      <a:r>
                        <a:rPr lang="ru-RU" sz="2200" dirty="0" err="1">
                          <a:effectLst/>
                        </a:rPr>
                        <a:t>breakfast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завтракать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arrive at school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приезжать в школу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have lessons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быть на уроках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play tennis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играть в теннис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read a book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читать книгу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 err="1">
                          <a:effectLst/>
                        </a:rPr>
                        <a:t>get</a:t>
                      </a:r>
                      <a:r>
                        <a:rPr lang="ru-RU" sz="2200" dirty="0">
                          <a:effectLst/>
                        </a:rPr>
                        <a:t> </a:t>
                      </a:r>
                      <a:r>
                        <a:rPr lang="ru-RU" sz="2200" dirty="0" err="1">
                          <a:effectLst/>
                        </a:rPr>
                        <a:t>home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приезжать домой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sleep in the afternoon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спать днем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do your homework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делать домашнее задание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play computer games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играть в компьютерные игры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watch TV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смотреть телевизор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play outside with friends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играть с друзьями на улице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28439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>
                          <a:effectLst/>
                        </a:rPr>
                        <a:t>go to bed</a:t>
                      </a:r>
                      <a:endParaRPr lang="ru-RU" sz="2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15000"/>
                        </a:lnSpc>
                      </a:pPr>
                      <a:r>
                        <a:rPr lang="ru-RU" sz="2200" dirty="0">
                          <a:effectLst/>
                        </a:rPr>
                        <a:t>ложиться спать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421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57201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32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Физминутка</a:t>
            </a: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</a:p>
          <a:p>
            <a:pPr indent="450215" algn="ctr">
              <a:spcAft>
                <a:spcPts val="0"/>
              </a:spcAft>
            </a:pPr>
            <a:r>
              <a:rPr lang="en-US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Stand 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up, sit down (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встаем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садимся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) </a:t>
            </a:r>
            <a:endParaRPr lang="ru-RU" sz="32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Clap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clap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clap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 (хлопаем в ладоши) </a:t>
            </a:r>
            <a:endParaRPr lang="ru-RU" sz="32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Point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to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the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window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, (показываем пальцем на окно) </a:t>
            </a:r>
            <a:endParaRPr lang="ru-RU" sz="32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Point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to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the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door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,  (показываем пальцем на дверь) </a:t>
            </a:r>
            <a:endParaRPr lang="ru-RU" sz="32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Point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to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the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board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,  (показываем пальцем на доску) </a:t>
            </a:r>
            <a:endParaRPr lang="ru-RU" sz="32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Point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to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the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floor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  (показываем пальцем на пол)</a:t>
            </a:r>
            <a:endParaRPr lang="ru-RU" sz="32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Stand up, sit down (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встаем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садимся</a:t>
            </a:r>
            <a:r>
              <a:rPr lang="en-US" sz="3200" dirty="0">
                <a:solidFill>
                  <a:srgbClr val="000000"/>
                </a:solidFill>
                <a:latin typeface="Times New Roman"/>
                <a:ea typeface="Times New Roman"/>
              </a:rPr>
              <a:t>) </a:t>
            </a:r>
            <a:endParaRPr lang="ru-RU" sz="3200" dirty="0">
              <a:latin typeface="Times New Roman"/>
              <a:ea typeface="Times New Roman"/>
            </a:endParaRPr>
          </a:p>
          <a:p>
            <a:pPr indent="450215" algn="ctr">
              <a:spcAft>
                <a:spcPts val="0"/>
              </a:spcAft>
            </a:pP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Clap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clap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clap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 (хлопаем в ладоши)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642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</a:t>
            </a:r>
            <a:r>
              <a:rPr lang="ru-RU" sz="28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время и скажите на английском, что вы можете делать в это время. Вариантов может быть несколько!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752600"/>
            <a:ext cx="7924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7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o’clock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in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the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morning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8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o’clock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in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the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morning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10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30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a.m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 (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a.m.означает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«до полудня»)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12.30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p.m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 (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p.m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 означает «после полудня до полуночи»)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7.30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in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the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evening</a:t>
            </a:r>
            <a:endParaRPr lang="ru-RU" sz="32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10.30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p.m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2095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912" y="838200"/>
            <a:ext cx="82296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en-US" sz="2800" b="1" i="1" dirty="0">
                <a:solidFill>
                  <a:srgbClr val="000000"/>
                </a:solidFill>
                <a:latin typeface="Times New Roman"/>
                <a:ea typeface="Times New Roman"/>
              </a:rPr>
              <a:t>Check yourself!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7 o’clock in the morning – get up, brush my teeth, wash my face, take a shower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8 o’clock in the morning – have breakfast or arrive at school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10.30 am – have lessons, play tennis, play outside with friends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12.30 pm – get home, sleep in the afternoon, read a book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7.30 in the evening – watch TV, do my homework, play computer games</a:t>
            </a:r>
            <a:endParaRPr lang="ru-RU" sz="2800" dirty="0">
              <a:latin typeface="Times New Roman"/>
              <a:ea typeface="Times New Roman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10.30 pm – have a shower, go to bed</a:t>
            </a:r>
            <a:endParaRPr lang="ru-RU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627010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419</TotalTime>
  <Words>728</Words>
  <Application>Microsoft Office PowerPoint</Application>
  <PresentationFormat>Экран (4:3)</PresentationFormat>
  <Paragraphs>132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New words (my day)</vt:lpstr>
      <vt:lpstr>Презентация PowerPoint</vt:lpstr>
      <vt:lpstr>Посмотрите на время и скажите на английском, что вы можете делать в это время. Вариантов может быть несколько!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чтения</dc:title>
  <cp:lastModifiedBy>*</cp:lastModifiedBy>
  <cp:revision>51</cp:revision>
  <dcterms:modified xsi:type="dcterms:W3CDTF">2024-01-07T14:13:35Z</dcterms:modified>
</cp:coreProperties>
</file>