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6" r:id="rId5"/>
    <p:sldId id="263" r:id="rId6"/>
    <p:sldId id="267" r:id="rId7"/>
    <p:sldId id="268" r:id="rId8"/>
    <p:sldId id="265" r:id="rId9"/>
    <p:sldId id="269" r:id="rId10"/>
    <p:sldId id="270" r:id="rId11"/>
    <p:sldId id="271" r:id="rId12"/>
    <p:sldId id="273" r:id="rId13"/>
    <p:sldId id="274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317" y="-1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ктория\Desktop\Работа подг.22-23\Фоны\1660313410_68-kartinkin-net-p-fon-dlya-prezentatsii-folklor-krasivo-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7088832" cy="3744416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Мини-музей, как средство формирования патриотизма и социально-культурных представлений детей старшего дошкольного возраста с ОВЗ».</a:t>
            </a:r>
          </a:p>
          <a:p>
            <a:pPr algn="r"/>
            <a:endParaRPr lang="ru-RU" sz="1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endParaRPr lang="ru-RU" sz="1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</a:rPr>
              <a:t>Ковалева Виктория Валерьевна</a:t>
            </a:r>
          </a:p>
          <a:p>
            <a:pPr algn="r"/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</a:rPr>
              <a:t>Воспитатель</a:t>
            </a:r>
          </a:p>
          <a:p>
            <a:pPr algn="r"/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</a:rPr>
              <a:t>Высшая категория</a:t>
            </a:r>
            <a:endParaRPr lang="ru-RU" sz="1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иктория\Desktop\Работа подг.22-23\Фоны\1660313410_68-kartinkin-net-p-fon-dlya-prezentatsii-folklor-krasivo-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2. Основной этап- практический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    Организация деятельности по реализации задач проекта с активным участием педагогов и родителей. 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 Работа с детьми</a:t>
            </a:r>
            <a:r>
              <a:rPr lang="ru-RU" sz="2400" dirty="0" smtClean="0">
                <a:solidFill>
                  <a:srgbClr val="990000"/>
                </a:solidFill>
              </a:rPr>
              <a:t>: - организация экскурсии в музей; </a:t>
            </a:r>
          </a:p>
          <a:p>
            <a:r>
              <a:rPr lang="ru-RU" sz="2400" dirty="0" smtClean="0">
                <a:solidFill>
                  <a:srgbClr val="990000"/>
                </a:solidFill>
              </a:rPr>
              <a:t>- познавательные беседы по темам « Что такое музей?», «Правила поведения в музее», «Что такое коллекция?» и др.; </a:t>
            </a:r>
          </a:p>
          <a:p>
            <a:r>
              <a:rPr lang="ru-RU" sz="2400" dirty="0" smtClean="0">
                <a:solidFill>
                  <a:srgbClr val="990000"/>
                </a:solidFill>
              </a:rPr>
              <a:t>- коллекционирование; </a:t>
            </a:r>
          </a:p>
          <a:p>
            <a:r>
              <a:rPr lang="ru-RU" sz="2400" dirty="0" smtClean="0">
                <a:solidFill>
                  <a:srgbClr val="990000"/>
                </a:solidFill>
              </a:rPr>
              <a:t> - изготовление экспонатов своими руками; </a:t>
            </a:r>
          </a:p>
          <a:p>
            <a:r>
              <a:rPr lang="ru-RU" sz="2400" dirty="0" smtClean="0">
                <a:solidFill>
                  <a:srgbClr val="990000"/>
                </a:solidFill>
              </a:rPr>
              <a:t>- игры музейного содержания; </a:t>
            </a:r>
          </a:p>
          <a:p>
            <a:r>
              <a:rPr lang="ru-RU" sz="2400" dirty="0" smtClean="0">
                <a:solidFill>
                  <a:srgbClr val="990000"/>
                </a:solidFill>
              </a:rPr>
              <a:t> - чтение художественной литературы по теме;</a:t>
            </a:r>
          </a:p>
          <a:p>
            <a:r>
              <a:rPr lang="ru-RU" sz="2400" dirty="0" smtClean="0">
                <a:solidFill>
                  <a:srgbClr val="990000"/>
                </a:solidFill>
              </a:rPr>
              <a:t>-проведение экскурсий взрослыми, детьми.</a:t>
            </a:r>
            <a:endParaRPr lang="ru-RU" sz="24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иктория\Desktop\Работа подг.22-23\Фоны\1660313410_68-kartinkin-net-p-fon-dlya-prezentatsii-folklor-krasivo-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3. Итоговый этап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412776"/>
            <a:ext cx="7488832" cy="49685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990000"/>
                </a:solidFill>
              </a:rPr>
              <a:t> </a:t>
            </a:r>
            <a:r>
              <a:rPr lang="ru-RU" sz="2000" dirty="0" smtClean="0">
                <a:solidFill>
                  <a:srgbClr val="990000"/>
                </a:solidFill>
              </a:rPr>
              <a:t>1. Проведение экскурсий по  музею«Казачья лавочка»</a:t>
            </a:r>
          </a:p>
          <a:p>
            <a:pPr>
              <a:buNone/>
            </a:pPr>
            <a:r>
              <a:rPr lang="ru-RU" sz="2000" dirty="0" smtClean="0">
                <a:solidFill>
                  <a:srgbClr val="990000"/>
                </a:solidFill>
              </a:rPr>
              <a:t> 2.Использование различных форм и методов работы со всеми участниками образовательного процесса, через которые развивается этнокультурное сознание, формируется их гражданская позиция, проявляющаяся в ответственности за решение духовно-нравственных проблем; </a:t>
            </a:r>
          </a:p>
          <a:p>
            <a:pPr>
              <a:buNone/>
            </a:pPr>
            <a:r>
              <a:rPr lang="ru-RU" sz="2000" dirty="0" smtClean="0">
                <a:solidFill>
                  <a:srgbClr val="990000"/>
                </a:solidFill>
              </a:rPr>
              <a:t> 3.Выступление на педагогическом совете «  Музейная педагогика ,как инновационная технология в сфере личностного воспитания детей и развивающая интерес у детей дошкольного возраста  к истории и культуре своего народа, учит уважать его традиции, воспитывает патриота».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>
                <a:solidFill>
                  <a:srgbClr val="990000"/>
                </a:solidFill>
              </a:rPr>
              <a:t> 4. Создание инновационной системы сотрудничества и взаимодействия дошкольного учреждения и семьи, обеспечивающая единство образовательных и воспитательных воздействий в процессе воспитания дошкольника.</a:t>
            </a:r>
          </a:p>
          <a:p>
            <a:pPr>
              <a:buNone/>
            </a:pPr>
            <a:endParaRPr lang="ru-RU" sz="2000" dirty="0" smtClean="0">
              <a:solidFill>
                <a:srgbClr val="990000"/>
              </a:solidFill>
            </a:endParaRP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иктория\Desktop\Работа подг.22-23\Фоны\1660313410_68-kartinkin-net-p-fon-dlya-prezentatsii-folklor-krasivo-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6912768" cy="86895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Экспозиция мини-музея </a:t>
            </a:r>
            <a:b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«Казачья горница»</a:t>
            </a:r>
            <a:br>
              <a:rPr lang="ru-RU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</a:br>
            <a:endParaRPr lang="ru-RU" sz="3200" dirty="0"/>
          </a:p>
        </p:txBody>
      </p:sp>
      <p:pic>
        <p:nvPicPr>
          <p:cNvPr id="7" name="Содержимое 6" descr="C:\Users\Виктория\Desktop\Фото 20-23\23\март-май\IMG-20230427-WA0016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00200"/>
            <a:ext cx="8352928" cy="49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иктория\Desktop\Работа подг.22-23\Фоны\1660313410_68-kartinkin-net-p-fon-dlya-prezentatsii-folklor-krasivo-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Игры музейного содержания</a:t>
            </a:r>
            <a:endParaRPr lang="ru-RU" sz="3200" dirty="0"/>
          </a:p>
        </p:txBody>
      </p:sp>
      <p:pic>
        <p:nvPicPr>
          <p:cNvPr id="5" name="Содержимое 4" descr="C:\Users\Виктория\Desktop\Музей_Казачья лавочка\IMG_7483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124744"/>
            <a:ext cx="3816424" cy="2520280"/>
          </a:xfrm>
          <a:prstGeom prst="rect">
            <a:avLst/>
          </a:prstGeom>
          <a:noFill/>
        </p:spPr>
      </p:pic>
      <p:pic>
        <p:nvPicPr>
          <p:cNvPr id="6" name="Рисунок 5" descr="C:\Users\Виктория\Desktop\фото 23-24\Новая папка\IMG-20221013-WA010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124744"/>
            <a:ext cx="338437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Виктория\Desktop\Музей_Казачья лавочка\20230426_10062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3717032"/>
            <a:ext cx="2378362" cy="279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Виктория\Desktop\Фото 20-23\фотки 21\21 ос-зим\октябрь разн\20211019_094204.jpg"/>
          <p:cNvPicPr/>
          <p:nvPr/>
        </p:nvPicPr>
        <p:blipFill>
          <a:blip r:embed="rId6" cstate="print"/>
          <a:srcRect b="18182"/>
          <a:stretch>
            <a:fillRect/>
          </a:stretch>
        </p:blipFill>
        <p:spPr bwMode="auto">
          <a:xfrm>
            <a:off x="5076056" y="3717032"/>
            <a:ext cx="3024336" cy="2790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иктория\Desktop\Работа подг.22-23\Фоны\1660313410_68-kartinkin-net-p-fon-dlya-prezentatsii-folklor-krasivo-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Литература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772816"/>
            <a:ext cx="7704856" cy="435334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600" dirty="0" smtClean="0">
                <a:solidFill>
                  <a:srgbClr val="990000"/>
                </a:solidFill>
              </a:rPr>
              <a:t>Пантелеева Л.В. Музей и дети. – М: Дом “Карапуз”, 2000. </a:t>
            </a:r>
          </a:p>
          <a:p>
            <a:pPr>
              <a:buNone/>
            </a:pPr>
            <a:r>
              <a:rPr lang="ru-RU" sz="2600" dirty="0" smtClean="0">
                <a:solidFill>
                  <a:srgbClr val="990000"/>
                </a:solidFill>
              </a:rPr>
              <a:t>     Петров Г.Ф. Идём по Русскому музею. – Л.: Лениздат,1982. -Полунина В.Н. Искусство и дети. М.: Просвещение, 1982.                                                      Рыжова Н.А., Логинова Л.В. </a:t>
            </a:r>
            <a:r>
              <a:rPr lang="ru-RU" sz="2600" dirty="0" err="1" smtClean="0">
                <a:solidFill>
                  <a:srgbClr val="990000"/>
                </a:solidFill>
              </a:rPr>
              <a:t>Данюкова</a:t>
            </a:r>
            <a:r>
              <a:rPr lang="ru-RU" sz="2600" dirty="0" smtClean="0">
                <a:solidFill>
                  <a:srgbClr val="990000"/>
                </a:solidFill>
              </a:rPr>
              <a:t> А.И. Мини-музей в детском саду. – М.: </a:t>
            </a:r>
            <a:r>
              <a:rPr lang="ru-RU" sz="2600" dirty="0" err="1" smtClean="0">
                <a:solidFill>
                  <a:srgbClr val="990000"/>
                </a:solidFill>
              </a:rPr>
              <a:t>Линка-Пресс</a:t>
            </a:r>
            <a:r>
              <a:rPr lang="ru-RU" sz="2600" dirty="0" smtClean="0">
                <a:solidFill>
                  <a:srgbClr val="990000"/>
                </a:solidFill>
              </a:rPr>
              <a:t>, 2008.                                                                                                              Рыжова Н.А. От коллекции к музею.                                                        Рыжова Н.А. Путешествие по мини-музеям детского сада..                                                                                   Секреты музейной педагогики : из опыта работы. / Дошкольное воспитание. – 2006. – N 4. – С. 38–42</a:t>
            </a:r>
            <a:endParaRPr lang="ru-RU" sz="26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Виктория\Desktop\Работа подг.22-23\Фоны\1660313410_68-kartinkin-net-p-fon-dlya-prezentatsii-folklor-krasivo-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624736" cy="64807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Актуальность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755576" y="1268760"/>
            <a:ext cx="7704856" cy="52565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</a:t>
            </a:r>
            <a:r>
              <a:rPr lang="ru-RU" sz="2400" dirty="0" smtClean="0">
                <a:solidFill>
                  <a:srgbClr val="990000"/>
                </a:solidFill>
              </a:rPr>
              <a:t>С введением в действие ФГОС ДО — знакомство детей                        дошкольного возраста с национальным и региональным культурным наследием, с историей страны, родного края стало одним из приоритетных направлений. </a:t>
            </a:r>
          </a:p>
          <a:p>
            <a:pPr>
              <a:buNone/>
            </a:pPr>
            <a:r>
              <a:rPr lang="ru-RU" sz="2400" dirty="0" smtClean="0">
                <a:solidFill>
                  <a:srgbClr val="990000"/>
                </a:solidFill>
              </a:rPr>
              <a:t>   Реализация технологии музейной педагогики в условиях ДОУ дает воспитанникам возможность с детства приобщаться к истории, культуре и к одному из ее замечательных проявлений – музею. </a:t>
            </a:r>
          </a:p>
          <a:p>
            <a:pPr>
              <a:buNone/>
            </a:pPr>
            <a:r>
              <a:rPr lang="ru-RU" sz="2400" dirty="0" smtClean="0">
                <a:solidFill>
                  <a:srgbClr val="990000"/>
                </a:solidFill>
              </a:rPr>
              <a:t>  Музей играет большую познавательную и воспитательную роль для дошкольников.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Виктория\Desktop\Работа подг.22-23\Фоны\1660313410_68-kartinkin-net-p-fon-dlya-prezentatsii-folklor-krasivo-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624736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Музей в детском саду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99592" y="1772816"/>
            <a:ext cx="7488832" cy="43533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990000"/>
                </a:solidFill>
              </a:rPr>
              <a:t>       - это интерактивное образовательное пространство, в котором ребёнок может действовать самостоятельно с учётом собственных интересов и возможностей, по своему выбору обследовать предметы, делать выводы, умозаключения, отражать в речи собственные наблюдения, впечатления, общаться со сверстниками по поводу увиденного. </a:t>
            </a:r>
          </a:p>
          <a:p>
            <a:pPr>
              <a:buNone/>
            </a:pPr>
            <a:r>
              <a:rPr lang="ru-RU" sz="2400" dirty="0" smtClean="0">
                <a:solidFill>
                  <a:srgbClr val="990000"/>
                </a:solidFill>
              </a:rPr>
              <a:t>                                                                                 Н. А. Рыжова 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Виктория\Desktop\Работа подг.22-23\Фоны\1660313410_68-kartinkin-net-p-fon-dlya-prezentatsii-folklor-krasivo-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6912768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Нормативно- правовые документы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43608" y="2060848"/>
            <a:ext cx="7344816" cy="40653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990000"/>
                </a:solidFill>
              </a:rPr>
              <a:t>      -</a:t>
            </a:r>
            <a:r>
              <a:rPr lang="ru-RU" sz="2000" dirty="0" smtClean="0">
                <a:solidFill>
                  <a:srgbClr val="990000"/>
                </a:solidFill>
              </a:rPr>
              <a:t> Федеральный государственный стандарт дошкольного образования: учеб – метод. Пособие / под </a:t>
            </a:r>
            <a:r>
              <a:rPr lang="ru-RU" sz="2000" dirty="0" err="1" smtClean="0">
                <a:solidFill>
                  <a:srgbClr val="990000"/>
                </a:solidFill>
              </a:rPr>
              <a:t>общ.ред</a:t>
            </a:r>
            <a:r>
              <a:rPr lang="ru-RU" sz="2000" dirty="0" smtClean="0">
                <a:solidFill>
                  <a:srgbClr val="990000"/>
                </a:solidFill>
              </a:rPr>
              <a:t>. И.Э. Куликовой. – М.; Вузовская книга, 2014</a:t>
            </a:r>
          </a:p>
          <a:p>
            <a:pPr>
              <a:buNone/>
            </a:pPr>
            <a:r>
              <a:rPr lang="ru-RU" sz="2000" dirty="0" smtClean="0">
                <a:solidFill>
                  <a:srgbClr val="990000"/>
                </a:solidFill>
              </a:rPr>
              <a:t>     </a:t>
            </a:r>
          </a:p>
          <a:p>
            <a:pPr>
              <a:buNone/>
            </a:pPr>
            <a:r>
              <a:rPr lang="ru-RU" sz="2000" dirty="0" smtClean="0">
                <a:solidFill>
                  <a:srgbClr val="990000"/>
                </a:solidFill>
              </a:rPr>
              <a:t>       -Федеральный закон от 29.12.2012 № 273 – ФЗ «Об образовании в Российской Федерации».                                                              </a:t>
            </a:r>
          </a:p>
          <a:p>
            <a:pPr>
              <a:buNone/>
            </a:pPr>
            <a:r>
              <a:rPr lang="ru-RU" sz="2000" dirty="0" smtClean="0">
                <a:solidFill>
                  <a:srgbClr val="990000"/>
                </a:solidFill>
              </a:rPr>
              <a:t>     </a:t>
            </a:r>
          </a:p>
          <a:p>
            <a:pPr>
              <a:buNone/>
            </a:pPr>
            <a:r>
              <a:rPr lang="ru-RU" sz="2000" dirty="0" smtClean="0">
                <a:solidFill>
                  <a:srgbClr val="990000"/>
                </a:solidFill>
              </a:rPr>
              <a:t>      -Стратегия развития воспитания в Российской Федерации на период до 2025 года" Распоряжение Правительства Российской Федерации от  29 мая 2015 г. N 996-р г. Москва ". </a:t>
            </a:r>
            <a:endParaRPr lang="ru-RU" sz="20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Виктория\Desktop\Работа подг.22-23\Фоны\1660313410_68-kartinkin-net-p-fon-dlya-prezentatsii-folklor-krasivo-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99592" y="620688"/>
            <a:ext cx="7272808" cy="550547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b="1" dirty="0" smtClean="0">
              <a:solidFill>
                <a:srgbClr val="990000"/>
              </a:solidFill>
            </a:endParaRPr>
          </a:p>
          <a:p>
            <a:r>
              <a:rPr lang="ru-RU" b="1" dirty="0" smtClean="0">
                <a:solidFill>
                  <a:srgbClr val="990000"/>
                </a:solidFill>
              </a:rPr>
              <a:t>Тип проекта:</a:t>
            </a:r>
            <a:r>
              <a:rPr lang="ru-RU" dirty="0" smtClean="0">
                <a:solidFill>
                  <a:srgbClr val="990000"/>
                </a:solidFill>
              </a:rPr>
              <a:t> информационно-познавательный, долгосрочный.</a:t>
            </a:r>
          </a:p>
          <a:p>
            <a:r>
              <a:rPr lang="ru-RU" b="1" dirty="0" smtClean="0">
                <a:solidFill>
                  <a:srgbClr val="990000"/>
                </a:solidFill>
              </a:rPr>
              <a:t>Сроки реализации</a:t>
            </a:r>
            <a:r>
              <a:rPr lang="ru-RU" dirty="0" smtClean="0">
                <a:solidFill>
                  <a:srgbClr val="990000"/>
                </a:solidFill>
              </a:rPr>
              <a:t>: ноябрь 2022-май 2023</a:t>
            </a:r>
          </a:p>
          <a:p>
            <a:r>
              <a:rPr lang="ru-RU" b="1" dirty="0" smtClean="0">
                <a:solidFill>
                  <a:srgbClr val="990000"/>
                </a:solidFill>
              </a:rPr>
              <a:t>Участники проекта:</a:t>
            </a:r>
            <a:r>
              <a:rPr lang="ru-RU" dirty="0" smtClean="0">
                <a:solidFill>
                  <a:srgbClr val="990000"/>
                </a:solidFill>
              </a:rPr>
              <a:t> дети старшего дошкольного возраста с ОВЗ, родители (законные представители), педагоги, социальные партнеры.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иктория\Desktop\Работа подг.22-23\Фоны\1660313410_68-kartinkin-net-p-fon-dlya-prezentatsii-folklor-krasivo-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48680"/>
            <a:ext cx="6984776" cy="172819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Цель</a:t>
            </a:r>
            <a:r>
              <a:rPr lang="ru-RU" sz="2400" b="1" dirty="0" smtClean="0"/>
              <a:t> </a:t>
            </a:r>
            <a:r>
              <a:rPr lang="ru-RU" sz="2400" dirty="0" smtClean="0">
                <a:solidFill>
                  <a:srgbClr val="990000"/>
                </a:solidFill>
              </a:rPr>
              <a:t>образовательного проекта: создание условий для развития речи и познавательной активности детей  дошкольного возраста с ОВЗ посредством знакомства с культурой и традициями казачества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2348880"/>
            <a:ext cx="7632848" cy="377728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Задачи:</a:t>
            </a:r>
          </a:p>
          <a:p>
            <a:pPr>
              <a:buNone/>
            </a:pPr>
            <a:r>
              <a:rPr lang="ru-RU" dirty="0" smtClean="0">
                <a:solidFill>
                  <a:srgbClr val="990000"/>
                </a:solidFill>
              </a:rPr>
              <a:t>    - </a:t>
            </a:r>
            <a:r>
              <a:rPr lang="ru-RU" sz="2800" dirty="0" smtClean="0">
                <a:solidFill>
                  <a:srgbClr val="990000"/>
                </a:solidFill>
              </a:rPr>
              <a:t>Формировать у дошкольников представления о музее, традициях и быте донских казаков.                                             - Развивать познавательные способности и познавательную деятельность. </a:t>
            </a:r>
          </a:p>
          <a:p>
            <a:pPr>
              <a:buNone/>
            </a:pPr>
            <a:r>
              <a:rPr lang="ru-RU" sz="2800" dirty="0" smtClean="0">
                <a:solidFill>
                  <a:srgbClr val="990000"/>
                </a:solidFill>
              </a:rPr>
              <a:t>     -Развивать связную речь детей: обогащать и активизировать словарь детей, учить свободно мыслить, фантазировать посредством составления рассказов по впечатлениям.                                                                                                   - Воспитывать культуру поведения в общественных местах.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иктория\Desktop\Работа подг.22-23\Фоны\1660313410_68-kartinkin-net-p-fon-dlya-prezentatsii-folklor-krasivo-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36815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Ожидаемые результаты для детей: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16832"/>
            <a:ext cx="8352928" cy="4209331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990000"/>
                </a:solidFill>
              </a:rPr>
              <a:t>-В результате реализации проекта участники будут иметь </a:t>
            </a:r>
            <a:r>
              <a:rPr lang="ru-RU" b="1" i="1" dirty="0" smtClean="0">
                <a:solidFill>
                  <a:srgbClr val="990000"/>
                </a:solidFill>
              </a:rPr>
              <a:t>представление</a:t>
            </a:r>
            <a:r>
              <a:rPr lang="ru-RU" dirty="0" smtClean="0">
                <a:solidFill>
                  <a:srgbClr val="990000"/>
                </a:solidFill>
              </a:rPr>
              <a:t> о</a:t>
            </a:r>
          </a:p>
          <a:p>
            <a:r>
              <a:rPr lang="ru-RU" dirty="0" smtClean="0">
                <a:solidFill>
                  <a:srgbClr val="990000"/>
                </a:solidFill>
              </a:rPr>
              <a:t>          -традициях и быте донских казаков.</a:t>
            </a:r>
          </a:p>
          <a:p>
            <a:r>
              <a:rPr lang="ru-RU" dirty="0" smtClean="0">
                <a:solidFill>
                  <a:srgbClr val="990000"/>
                </a:solidFill>
              </a:rPr>
              <a:t>-В результате реализации проекта воспитанники будут </a:t>
            </a:r>
            <a:r>
              <a:rPr lang="ru-RU" b="1" i="1" dirty="0" smtClean="0">
                <a:solidFill>
                  <a:srgbClr val="990000"/>
                </a:solidFill>
              </a:rPr>
              <a:t>уметь</a:t>
            </a:r>
            <a:r>
              <a:rPr lang="ru-RU" dirty="0" smtClean="0">
                <a:solidFill>
                  <a:srgbClr val="990000"/>
                </a:solidFill>
              </a:rPr>
              <a:t>:</a:t>
            </a:r>
          </a:p>
          <a:p>
            <a:r>
              <a:rPr lang="ru-RU" dirty="0" smtClean="0">
                <a:solidFill>
                  <a:srgbClr val="990000"/>
                </a:solidFill>
              </a:rPr>
              <a:t>     -использовать речь для выражения своих впечатлений, размышлений.</a:t>
            </a:r>
          </a:p>
          <a:p>
            <a:r>
              <a:rPr lang="ru-RU" dirty="0" smtClean="0">
                <a:solidFill>
                  <a:srgbClr val="990000"/>
                </a:solidFill>
              </a:rPr>
              <a:t>-В результате реализации проекта воспитанники будут </a:t>
            </a:r>
            <a:r>
              <a:rPr lang="ru-RU" b="1" i="1" dirty="0" smtClean="0">
                <a:solidFill>
                  <a:srgbClr val="990000"/>
                </a:solidFill>
              </a:rPr>
              <a:t>обладать</a:t>
            </a:r>
            <a:r>
              <a:rPr lang="ru-RU" dirty="0" smtClean="0">
                <a:solidFill>
                  <a:srgbClr val="990000"/>
                </a:solidFill>
              </a:rPr>
              <a:t>:</a:t>
            </a:r>
          </a:p>
          <a:p>
            <a:r>
              <a:rPr lang="ru-RU" dirty="0" smtClean="0">
                <a:solidFill>
                  <a:srgbClr val="990000"/>
                </a:solidFill>
              </a:rPr>
              <a:t>     -положительным отношением к окружающему миру,</a:t>
            </a:r>
          </a:p>
          <a:p>
            <a:r>
              <a:rPr lang="ru-RU" dirty="0" smtClean="0">
                <a:solidFill>
                  <a:srgbClr val="990000"/>
                </a:solidFill>
              </a:rPr>
              <a:t>     -интересом к родному краю, его истории,</a:t>
            </a:r>
          </a:p>
          <a:p>
            <a:r>
              <a:rPr lang="ru-RU" dirty="0" smtClean="0">
                <a:solidFill>
                  <a:srgbClr val="990000"/>
                </a:solidFill>
              </a:rPr>
              <a:t>     -ценностным отношением к семье.</a:t>
            </a:r>
          </a:p>
          <a:p>
            <a:r>
              <a:rPr lang="ru-RU" dirty="0" smtClean="0">
                <a:solidFill>
                  <a:srgbClr val="990000"/>
                </a:solidFill>
              </a:rPr>
              <a:t>-В результате реализации проекта у воспитанников будут складываться предпосылки к обучению, выражающиеся в:</a:t>
            </a:r>
          </a:p>
          <a:p>
            <a:r>
              <a:rPr lang="ru-RU" dirty="0" smtClean="0">
                <a:solidFill>
                  <a:srgbClr val="990000"/>
                </a:solidFill>
              </a:rPr>
              <a:t>      -любознательности;</a:t>
            </a:r>
          </a:p>
          <a:p>
            <a:r>
              <a:rPr lang="ru-RU" dirty="0" smtClean="0">
                <a:solidFill>
                  <a:srgbClr val="990000"/>
                </a:solidFill>
              </a:rPr>
              <a:t>      -умение задавать вопросы взрослым и сверстникам.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Виктория\Desktop\Работа подг.22-23\Фоны\1660313410_68-kartinkin-net-p-fon-dlya-prezentatsii-folklor-krasivo-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696744" cy="14401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Риски реализации проекта: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55576" y="2132856"/>
            <a:ext cx="7704856" cy="399330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990000"/>
                </a:solidFill>
              </a:rPr>
              <a:t>-низкая активность родителей;</a:t>
            </a:r>
          </a:p>
          <a:p>
            <a:r>
              <a:rPr lang="ru-RU" dirty="0" smtClean="0">
                <a:solidFill>
                  <a:srgbClr val="990000"/>
                </a:solidFill>
              </a:rPr>
              <a:t>-высокие требования организации безопасности к проведению экскурсий с воспитанниками вне дошкольного учреждения.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иктория\Desktop\Работа подг.22-23\Фоны\1660313410_68-kartinkin-net-p-fon-dlya-prezentatsii-folklor-krasivo-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Этапы реализации проекта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844824"/>
            <a:ext cx="8003232" cy="4281339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 </a:t>
            </a:r>
          </a:p>
          <a:p>
            <a:pPr>
              <a:buNone/>
            </a:pPr>
            <a:r>
              <a:rPr lang="ru-RU" sz="2400" dirty="0" smtClean="0">
                <a:solidFill>
                  <a:srgbClr val="990000"/>
                </a:solidFill>
              </a:rPr>
              <a:t>   1</a:t>
            </a:r>
            <a:r>
              <a:rPr lang="ru-RU" sz="2400" b="1" dirty="0" smtClean="0">
                <a:solidFill>
                  <a:srgbClr val="990000"/>
                </a:solidFill>
              </a:rPr>
              <a:t>.     Организационно-подготовительный этап</a:t>
            </a:r>
          </a:p>
          <a:p>
            <a:pPr>
              <a:buNone/>
            </a:pPr>
            <a:r>
              <a:rPr lang="ru-RU" sz="2400" dirty="0" smtClean="0">
                <a:solidFill>
                  <a:srgbClr val="990000"/>
                </a:solidFill>
              </a:rPr>
              <a:t>      -создание инициативной группы по реализации проекта</a:t>
            </a:r>
          </a:p>
          <a:p>
            <a:pPr>
              <a:buNone/>
            </a:pPr>
            <a:r>
              <a:rPr lang="ru-RU" sz="2400" dirty="0" smtClean="0">
                <a:solidFill>
                  <a:srgbClr val="990000"/>
                </a:solidFill>
              </a:rPr>
              <a:t>      - изучение литературы по данному вопросу</a:t>
            </a:r>
          </a:p>
          <a:p>
            <a:pPr>
              <a:buNone/>
            </a:pPr>
            <a:r>
              <a:rPr lang="ru-RU" sz="2400" dirty="0" smtClean="0">
                <a:solidFill>
                  <a:srgbClr val="990000"/>
                </a:solidFill>
              </a:rPr>
              <a:t>      - накопление материалов</a:t>
            </a:r>
          </a:p>
          <a:p>
            <a:pPr>
              <a:buNone/>
            </a:pPr>
            <a:r>
              <a:rPr lang="ru-RU" sz="2400" dirty="0" smtClean="0">
                <a:solidFill>
                  <a:srgbClr val="990000"/>
                </a:solidFill>
              </a:rPr>
              <a:t>      - разработка плана мини-музея «Казачья лавочка»                 -создание РППС для удовлетворения духовно-нравственных потребностей</a:t>
            </a:r>
          </a:p>
          <a:p>
            <a:pPr>
              <a:buNone/>
            </a:pP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610</Words>
  <Application>Microsoft Office PowerPoint</Application>
  <PresentationFormat>Экран (4:3)</PresentationFormat>
  <Paragraphs>68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Актуальность</vt:lpstr>
      <vt:lpstr>Музей в детском саду</vt:lpstr>
      <vt:lpstr>Нормативно- правовые документы</vt:lpstr>
      <vt:lpstr>Слайд 5</vt:lpstr>
      <vt:lpstr> Цель образовательного проекта: создание условий для развития речи и познавательной активности детей  дошкольного возраста с ОВЗ посредством знакомства с культурой и традициями казачества. </vt:lpstr>
      <vt:lpstr>Ожидаемые результаты для детей:</vt:lpstr>
      <vt:lpstr> Риски реализации проекта:  </vt:lpstr>
      <vt:lpstr>Этапы реализации проекта</vt:lpstr>
      <vt:lpstr>2. Основной этап- практический</vt:lpstr>
      <vt:lpstr>3. Итоговый этап</vt:lpstr>
      <vt:lpstr> Экспозиция мини-музея  «Казачья горница» </vt:lpstr>
      <vt:lpstr>Игры музейного содержания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учреждение дополнительного профессионального образования Ростовской области «Ростовский институт повышения квалификации и профессиональной переподготовки работников образования»  Муниципальное бюджетное дошкольное образовательное учреждение «МБДОУ детский сад №11» г. Новочеркасск</dc:title>
  <dc:creator>Виктория</dc:creator>
  <cp:lastModifiedBy>Виктория</cp:lastModifiedBy>
  <cp:revision>39</cp:revision>
  <dcterms:created xsi:type="dcterms:W3CDTF">2023-12-01T17:26:06Z</dcterms:created>
  <dcterms:modified xsi:type="dcterms:W3CDTF">2024-01-07T13:06:54Z</dcterms:modified>
</cp:coreProperties>
</file>