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/>
  <p:notesSz cx="9144000" cy="6858000"/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>
    <p:restoredLeft sz="15487"/>
    <p:restoredTop sz="94698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9.xml"  /><Relationship Id="rId11" Type="http://schemas.openxmlformats.org/officeDocument/2006/relationships/slide" Target="slides/slide10.xml"  /><Relationship Id="rId12" Type="http://schemas.openxmlformats.org/officeDocument/2006/relationships/slide" Target="slides/slide11.xml"  /><Relationship Id="rId13" Type="http://schemas.openxmlformats.org/officeDocument/2006/relationships/slide" Target="slides/slide12.xml"  /><Relationship Id="rId14" Type="http://schemas.openxmlformats.org/officeDocument/2006/relationships/slide" Target="slides/slide13.xml"  /><Relationship Id="rId15" Type="http://schemas.openxmlformats.org/officeDocument/2006/relationships/slide" Target="slides/slide14.xml"  /><Relationship Id="rId16" Type="http://schemas.openxmlformats.org/officeDocument/2006/relationships/slide" Target="slides/slide15.xml"  /><Relationship Id="rId17" Type="http://schemas.openxmlformats.org/officeDocument/2006/relationships/slide" Target="slides/slide16.xml"  /><Relationship Id="rId18" Type="http://schemas.openxmlformats.org/officeDocument/2006/relationships/slide" Target="slides/slide17.xml"  /><Relationship Id="rId19" Type="http://schemas.openxmlformats.org/officeDocument/2006/relationships/slide" Target="slides/slide18.xml"  /><Relationship Id="rId2" Type="http://schemas.openxmlformats.org/officeDocument/2006/relationships/slide" Target="slides/slide1.xml"  /><Relationship Id="rId20" Type="http://schemas.openxmlformats.org/officeDocument/2006/relationships/slide" Target="slides/slide19.xml"  /><Relationship Id="rId21" Type="http://schemas.openxmlformats.org/officeDocument/2006/relationships/slide" Target="slides/slide20.xml"  /><Relationship Id="rId22" Type="http://schemas.openxmlformats.org/officeDocument/2006/relationships/presProps" Target="presProps.xml"  /><Relationship Id="rId23" Type="http://schemas.openxmlformats.org/officeDocument/2006/relationships/viewProps" Target="viewProps.xml"  /><Relationship Id="rId24" Type="http://schemas.openxmlformats.org/officeDocument/2006/relationships/theme" Target="theme/theme1.xml"  /><Relationship Id="rId25" Type="http://schemas.openxmlformats.org/officeDocument/2006/relationships/tableStyles" Target="tableStyles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7630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ln w="38100">
            <a:solidFill>
              <a:srgbClr val="FDC3A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8763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0"/>
                </a:moveTo>
                <a:lnTo>
                  <a:pt x="0" y="6857996"/>
                </a:lnTo>
              </a:path>
            </a:pathLst>
          </a:custGeom>
          <a:ln w="34291">
            <a:solidFill>
              <a:srgbClr val="FDC3A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334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0"/>
                </a:moveTo>
                <a:lnTo>
                  <a:pt x="0" y="6857996"/>
                </a:lnTo>
              </a:path>
            </a:pathLst>
          </a:custGeom>
          <a:ln w="11431">
            <a:solidFill>
              <a:srgbClr val="FDC3A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8839200" y="0"/>
            <a:ext cx="304800" cy="6858000"/>
          </a:xfrm>
          <a:custGeom>
            <a:avLst/>
            <a:gdLst/>
            <a:ahLst/>
            <a:cxnLst/>
            <a:rect l="l" t="t" r="r" b="b"/>
            <a:pathLst>
              <a:path w="304800" h="6858000">
                <a:moveTo>
                  <a:pt x="0" y="6858000"/>
                </a:moveTo>
                <a:lnTo>
                  <a:pt x="304800" y="6858000"/>
                </a:lnTo>
                <a:lnTo>
                  <a:pt x="3048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DC3AD">
              <a:alpha val="87057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89154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ln w="9525">
            <a:solidFill>
              <a:srgbClr val="FD853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8156447" y="5715000"/>
            <a:ext cx="548640" cy="548640"/>
          </a:xfrm>
          <a:custGeom>
            <a:avLst/>
            <a:gdLst/>
            <a:ahLst/>
            <a:cxnLst/>
            <a:rect l="l" t="t" r="r" b="b"/>
            <a:pathLst>
              <a:path w="548640" h="548639">
                <a:moveTo>
                  <a:pt x="274320" y="0"/>
                </a:moveTo>
                <a:lnTo>
                  <a:pt x="225008" y="4419"/>
                </a:lnTo>
                <a:lnTo>
                  <a:pt x="178597" y="17162"/>
                </a:lnTo>
                <a:lnTo>
                  <a:pt x="135861" y="37453"/>
                </a:lnTo>
                <a:lnTo>
                  <a:pt x="97575" y="64518"/>
                </a:lnTo>
                <a:lnTo>
                  <a:pt x="64513" y="97580"/>
                </a:lnTo>
                <a:lnTo>
                  <a:pt x="37450" y="135867"/>
                </a:lnTo>
                <a:lnTo>
                  <a:pt x="17161" y="178602"/>
                </a:lnTo>
                <a:lnTo>
                  <a:pt x="4419" y="225011"/>
                </a:lnTo>
                <a:lnTo>
                  <a:pt x="0" y="274319"/>
                </a:lnTo>
                <a:lnTo>
                  <a:pt x="4419" y="323628"/>
                </a:lnTo>
                <a:lnTo>
                  <a:pt x="17161" y="370037"/>
                </a:lnTo>
                <a:lnTo>
                  <a:pt x="37450" y="412772"/>
                </a:lnTo>
                <a:lnTo>
                  <a:pt x="64513" y="451059"/>
                </a:lnTo>
                <a:lnTo>
                  <a:pt x="97575" y="484121"/>
                </a:lnTo>
                <a:lnTo>
                  <a:pt x="135861" y="511186"/>
                </a:lnTo>
                <a:lnTo>
                  <a:pt x="178597" y="531477"/>
                </a:lnTo>
                <a:lnTo>
                  <a:pt x="225008" y="544220"/>
                </a:lnTo>
                <a:lnTo>
                  <a:pt x="274320" y="548640"/>
                </a:lnTo>
                <a:lnTo>
                  <a:pt x="323631" y="544220"/>
                </a:lnTo>
                <a:lnTo>
                  <a:pt x="370042" y="531477"/>
                </a:lnTo>
                <a:lnTo>
                  <a:pt x="412778" y="511186"/>
                </a:lnTo>
                <a:lnTo>
                  <a:pt x="451064" y="484121"/>
                </a:lnTo>
                <a:lnTo>
                  <a:pt x="484126" y="451059"/>
                </a:lnTo>
                <a:lnTo>
                  <a:pt x="511189" y="412772"/>
                </a:lnTo>
                <a:lnTo>
                  <a:pt x="531478" y="370037"/>
                </a:lnTo>
                <a:lnTo>
                  <a:pt x="544220" y="323628"/>
                </a:lnTo>
                <a:lnTo>
                  <a:pt x="548640" y="274319"/>
                </a:lnTo>
                <a:lnTo>
                  <a:pt x="544220" y="225011"/>
                </a:lnTo>
                <a:lnTo>
                  <a:pt x="531478" y="178602"/>
                </a:lnTo>
                <a:lnTo>
                  <a:pt x="511189" y="135867"/>
                </a:lnTo>
                <a:lnTo>
                  <a:pt x="484126" y="97580"/>
                </a:lnTo>
                <a:lnTo>
                  <a:pt x="451064" y="64518"/>
                </a:lnTo>
                <a:lnTo>
                  <a:pt x="412778" y="37453"/>
                </a:lnTo>
                <a:lnTo>
                  <a:pt x="370042" y="17162"/>
                </a:lnTo>
                <a:lnTo>
                  <a:pt x="323631" y="4419"/>
                </a:lnTo>
                <a:lnTo>
                  <a:pt x="274320" y="0"/>
                </a:lnTo>
                <a:close/>
              </a:path>
            </a:pathLst>
          </a:custGeom>
          <a:solidFill>
            <a:srgbClr val="FD853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chemeClr val="tx1"/>
                </a:solidFill>
                <a:latin typeface="Century Schoolbook"/>
                <a:cs typeface="Century Schoolboo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300" b="1" i="0">
                <a:solidFill>
                  <a:srgbClr val="565F6C"/>
                </a:solidFill>
                <a:latin typeface="Century Schoolbook"/>
                <a:cs typeface="Century Schoolboo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chemeClr val="tx1"/>
                </a:solidFill>
                <a:latin typeface="Century Schoolbook"/>
                <a:cs typeface="Century Schoolboo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7630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ln w="38100">
            <a:solidFill>
              <a:srgbClr val="FDC3A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8763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0"/>
                </a:moveTo>
                <a:lnTo>
                  <a:pt x="0" y="6857996"/>
                </a:lnTo>
              </a:path>
            </a:pathLst>
          </a:custGeom>
          <a:ln w="34291">
            <a:solidFill>
              <a:srgbClr val="FDC3A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334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0"/>
                </a:moveTo>
                <a:lnTo>
                  <a:pt x="0" y="6857996"/>
                </a:lnTo>
              </a:path>
            </a:pathLst>
          </a:custGeom>
          <a:ln w="11431">
            <a:solidFill>
              <a:srgbClr val="FDC3A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k object 19"/>
          <p:cNvSpPr/>
          <p:nvPr/>
        </p:nvSpPr>
        <p:spPr>
          <a:xfrm>
            <a:off x="8839200" y="0"/>
            <a:ext cx="304800" cy="6858000"/>
          </a:xfrm>
          <a:custGeom>
            <a:avLst/>
            <a:gdLst/>
            <a:ahLst/>
            <a:cxnLst/>
            <a:rect l="l" t="t" r="r" b="b"/>
            <a:pathLst>
              <a:path w="304800" h="6858000">
                <a:moveTo>
                  <a:pt x="0" y="6858000"/>
                </a:moveTo>
                <a:lnTo>
                  <a:pt x="304800" y="6858000"/>
                </a:lnTo>
                <a:lnTo>
                  <a:pt x="3048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DC3AD">
              <a:alpha val="87057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k object 20"/>
          <p:cNvSpPr/>
          <p:nvPr/>
        </p:nvSpPr>
        <p:spPr>
          <a:xfrm>
            <a:off x="89154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ln w="9525">
            <a:solidFill>
              <a:srgbClr val="FD853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k object 21"/>
          <p:cNvSpPr/>
          <p:nvPr/>
        </p:nvSpPr>
        <p:spPr>
          <a:xfrm>
            <a:off x="8156447" y="5715000"/>
            <a:ext cx="548640" cy="548640"/>
          </a:xfrm>
          <a:custGeom>
            <a:avLst/>
            <a:gdLst/>
            <a:ahLst/>
            <a:cxnLst/>
            <a:rect l="l" t="t" r="r" b="b"/>
            <a:pathLst>
              <a:path w="548640" h="548639">
                <a:moveTo>
                  <a:pt x="274320" y="0"/>
                </a:moveTo>
                <a:lnTo>
                  <a:pt x="225008" y="4419"/>
                </a:lnTo>
                <a:lnTo>
                  <a:pt x="178597" y="17162"/>
                </a:lnTo>
                <a:lnTo>
                  <a:pt x="135861" y="37453"/>
                </a:lnTo>
                <a:lnTo>
                  <a:pt x="97575" y="64518"/>
                </a:lnTo>
                <a:lnTo>
                  <a:pt x="64513" y="97580"/>
                </a:lnTo>
                <a:lnTo>
                  <a:pt x="37450" y="135867"/>
                </a:lnTo>
                <a:lnTo>
                  <a:pt x="17161" y="178602"/>
                </a:lnTo>
                <a:lnTo>
                  <a:pt x="4419" y="225011"/>
                </a:lnTo>
                <a:lnTo>
                  <a:pt x="0" y="274319"/>
                </a:lnTo>
                <a:lnTo>
                  <a:pt x="4419" y="323628"/>
                </a:lnTo>
                <a:lnTo>
                  <a:pt x="17161" y="370037"/>
                </a:lnTo>
                <a:lnTo>
                  <a:pt x="37450" y="412772"/>
                </a:lnTo>
                <a:lnTo>
                  <a:pt x="64513" y="451059"/>
                </a:lnTo>
                <a:lnTo>
                  <a:pt x="97575" y="484121"/>
                </a:lnTo>
                <a:lnTo>
                  <a:pt x="135861" y="511186"/>
                </a:lnTo>
                <a:lnTo>
                  <a:pt x="178597" y="531477"/>
                </a:lnTo>
                <a:lnTo>
                  <a:pt x="225008" y="544220"/>
                </a:lnTo>
                <a:lnTo>
                  <a:pt x="274320" y="548640"/>
                </a:lnTo>
                <a:lnTo>
                  <a:pt x="323631" y="544220"/>
                </a:lnTo>
                <a:lnTo>
                  <a:pt x="370042" y="531477"/>
                </a:lnTo>
                <a:lnTo>
                  <a:pt x="412778" y="511186"/>
                </a:lnTo>
                <a:lnTo>
                  <a:pt x="451064" y="484121"/>
                </a:lnTo>
                <a:lnTo>
                  <a:pt x="484126" y="451059"/>
                </a:lnTo>
                <a:lnTo>
                  <a:pt x="511189" y="412772"/>
                </a:lnTo>
                <a:lnTo>
                  <a:pt x="531478" y="370037"/>
                </a:lnTo>
                <a:lnTo>
                  <a:pt x="544220" y="323628"/>
                </a:lnTo>
                <a:lnTo>
                  <a:pt x="548640" y="274319"/>
                </a:lnTo>
                <a:lnTo>
                  <a:pt x="544220" y="225011"/>
                </a:lnTo>
                <a:lnTo>
                  <a:pt x="531478" y="178602"/>
                </a:lnTo>
                <a:lnTo>
                  <a:pt x="511189" y="135867"/>
                </a:lnTo>
                <a:lnTo>
                  <a:pt x="484126" y="97580"/>
                </a:lnTo>
                <a:lnTo>
                  <a:pt x="451064" y="64518"/>
                </a:lnTo>
                <a:lnTo>
                  <a:pt x="412778" y="37453"/>
                </a:lnTo>
                <a:lnTo>
                  <a:pt x="370042" y="17162"/>
                </a:lnTo>
                <a:lnTo>
                  <a:pt x="323631" y="4419"/>
                </a:lnTo>
                <a:lnTo>
                  <a:pt x="274320" y="0"/>
                </a:lnTo>
                <a:close/>
              </a:path>
            </a:pathLst>
          </a:custGeom>
          <a:solidFill>
            <a:srgbClr val="FD853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chemeClr val="tx1"/>
                </a:solidFill>
                <a:latin typeface="Century Schoolbook"/>
                <a:cs typeface="Century Schoolboo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theme" Target="../theme/theme1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763000" y="0"/>
            <a:ext cx="0" cy="6858000"/>
          </a:xfrm>
          <a:custGeom>
            <a:avLst/>
            <a:gdLst/>
            <a:ahLst/>
            <a:cxnLst/>
            <a:rect l="l" t="t" r="r" b="b"/>
            <a:pathLst>
              <a:path w="0" h="6858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ln w="38100">
            <a:solidFill>
              <a:srgbClr val="FDC3A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56969" y="-207772"/>
            <a:ext cx="5532120" cy="54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chemeClr val="tx1"/>
                </a:solidFill>
                <a:latin typeface="Century Schoolbook"/>
                <a:cs typeface="Century Schoolbook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58849" y="1870455"/>
            <a:ext cx="6657340" cy="2495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300" b="1" i="0">
                <a:solidFill>
                  <a:srgbClr val="565F6C"/>
                </a:solidFill>
                <a:latin typeface="Century Schoolbook"/>
                <a:cs typeface="Century Schoolbook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.png"  /><Relationship Id="rId3" Type="http://schemas.openxmlformats.org/officeDocument/2006/relationships/image" Target="../media/image2.png"  /><Relationship Id="rId4" Type="http://schemas.openxmlformats.org/officeDocument/2006/relationships/image" Target="../media/image3.png"  /><Relationship Id="rId5" Type="http://schemas.openxmlformats.org/officeDocument/2006/relationships/image" Target="../media/image4.png"  /></Relationships>
</file>

<file path=ppt/slides/_rels/slide1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18.jpeg"  /></Relationships>
</file>

<file path=ppt/slides/_rels/slide1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/Relationships>
</file>

<file path=ppt/slides/_rels/slide1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19.jpeg"  /></Relationships>
</file>

<file path=ppt/slides/_rels/slide1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/Relationships>
</file>

<file path=ppt/slides/_rels/slide1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20.jpeg"  /></Relationships>
</file>

<file path=ppt/slides/_rels/slide1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1.png"  /><Relationship Id="rId3" Type="http://schemas.openxmlformats.org/officeDocument/2006/relationships/image" Target="../media/image22.png"  /><Relationship Id="rId4" Type="http://schemas.openxmlformats.org/officeDocument/2006/relationships/image" Target="../media/image23.png"  /></Relationships>
</file>

<file path=ppt/slides/_rels/slide1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4.png"  /><Relationship Id="rId3" Type="http://schemas.openxmlformats.org/officeDocument/2006/relationships/image" Target="../media/image25.png"  /><Relationship Id="rId4" Type="http://schemas.openxmlformats.org/officeDocument/2006/relationships/image" Target="../media/image26.png"  /></Relationships>
</file>

<file path=ppt/slides/_rels/slide1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27.jpeg"  /></Relationships>
</file>

<file path=ppt/slides/_rels/slide1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6.png"  /><Relationship Id="rId3" Type="http://schemas.openxmlformats.org/officeDocument/2006/relationships/image" Target="../media/image28.png"  /><Relationship Id="rId4" Type="http://schemas.openxmlformats.org/officeDocument/2006/relationships/image" Target="../media/image8.png"  /></Relationships>
</file>

<file path=ppt/slides/_rels/slide1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29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5.jpeg"  /></Relationships>
</file>

<file path=ppt/slides/_rels/slide20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4.xml"  /><Relationship Id="rId2" Type="http://schemas.openxmlformats.org/officeDocument/2006/relationships/image" Target="../media/image30.jpeg"  /><Relationship Id="rId3" Type="http://schemas.openxmlformats.org/officeDocument/2006/relationships/image" Target="../media/image31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6.png"  /><Relationship Id="rId3" Type="http://schemas.openxmlformats.org/officeDocument/2006/relationships/image" Target="../media/image7.png"  /><Relationship Id="rId4" Type="http://schemas.openxmlformats.org/officeDocument/2006/relationships/image" Target="../media/image8.pn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9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10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1.png"  /><Relationship Id="rId3" Type="http://schemas.openxmlformats.org/officeDocument/2006/relationships/image" Target="../media/image12.png"  /><Relationship Id="rId4" Type="http://schemas.openxmlformats.org/officeDocument/2006/relationships/image" Target="../media/image13.pn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14.png"  /><Relationship Id="rId3" Type="http://schemas.openxmlformats.org/officeDocument/2006/relationships/image" Target="../media/image15.png"  /><Relationship Id="rId4" Type="http://schemas.openxmlformats.org/officeDocument/2006/relationships/image" Target="../media/image16.pn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Relationship Id="rId2" Type="http://schemas.openxmlformats.org/officeDocument/2006/relationships/image" Target="../media/image17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5.xml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42975" y="0"/>
            <a:ext cx="47625" cy="6858000"/>
          </a:xfrm>
          <a:custGeom>
            <a:avLst/>
            <a:gdLst/>
            <a:rect l="l" t="t" r="r" b="b"/>
            <a:pathLst>
              <a:path w="47625" h="6858000">
                <a:moveTo>
                  <a:pt x="0" y="6858000"/>
                </a:moveTo>
                <a:lnTo>
                  <a:pt x="47625" y="6858000"/>
                </a:lnTo>
                <a:lnTo>
                  <a:pt x="47625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dc3ad">
              <a:alpha val="54120"/>
            </a:srgbClr>
          </a:solid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3" name="object 3"/>
          <p:cNvSpPr/>
          <p:nvPr/>
        </p:nvSpPr>
        <p:spPr>
          <a:xfrm>
            <a:off x="882688" y="0"/>
            <a:ext cx="3175" cy="6858000"/>
          </a:xfrm>
          <a:custGeom>
            <a:avLst/>
            <a:gdLst/>
            <a:rect l="l" t="t" r="r" b="b"/>
            <a:pathLst>
              <a:path w="3175" h="6858000">
                <a:moveTo>
                  <a:pt x="0" y="6858000"/>
                </a:moveTo>
                <a:lnTo>
                  <a:pt x="3136" y="6858000"/>
                </a:lnTo>
                <a:lnTo>
                  <a:pt x="3136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dc3ad">
              <a:alpha val="54120"/>
            </a:srgbClr>
          </a:solid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4" name="object 4"/>
          <p:cNvSpPr/>
          <p:nvPr/>
        </p:nvSpPr>
        <p:spPr>
          <a:xfrm>
            <a:off x="381000" y="0"/>
            <a:ext cx="445134" cy="6858000"/>
          </a:xfrm>
          <a:custGeom>
            <a:avLst/>
            <a:gdLst/>
            <a:rect l="l" t="t" r="r" b="b"/>
            <a:pathLst>
              <a:path w="445134" h="6858000">
                <a:moveTo>
                  <a:pt x="0" y="6858000"/>
                </a:moveTo>
                <a:lnTo>
                  <a:pt x="444538" y="6858000"/>
                </a:lnTo>
                <a:lnTo>
                  <a:pt x="444538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dc3ad">
              <a:alpha val="54120"/>
            </a:srgbClr>
          </a:solid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5" name="object 5"/>
          <p:cNvSpPr/>
          <p:nvPr/>
        </p:nvSpPr>
        <p:spPr>
          <a:xfrm>
            <a:off x="276339" y="0"/>
            <a:ext cx="104775" cy="6858000"/>
          </a:xfrm>
          <a:custGeom>
            <a:avLst/>
            <a:gdLst/>
            <a:rect l="l" t="t" r="r" b="b"/>
            <a:pathLst>
              <a:path w="104775" h="6858000">
                <a:moveTo>
                  <a:pt x="0" y="6858000"/>
                </a:moveTo>
                <a:lnTo>
                  <a:pt x="104664" y="6858000"/>
                </a:lnTo>
                <a:lnTo>
                  <a:pt x="104664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d9ce">
              <a:alpha val="36080"/>
            </a:srgbClr>
          </a:solid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6" name="object 6"/>
          <p:cNvSpPr/>
          <p:nvPr/>
        </p:nvSpPr>
        <p:spPr>
          <a:xfrm>
            <a:off x="990600" y="0"/>
            <a:ext cx="151130" cy="6858000"/>
          </a:xfrm>
          <a:custGeom>
            <a:avLst/>
            <a:gdLst/>
            <a:rect l="l" t="t" r="r" b="b"/>
            <a:pathLst>
              <a:path w="151130" h="6858000">
                <a:moveTo>
                  <a:pt x="0" y="6858000"/>
                </a:moveTo>
                <a:lnTo>
                  <a:pt x="150723" y="6858000"/>
                </a:lnTo>
                <a:lnTo>
                  <a:pt x="150723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d9ce">
              <a:alpha val="70200"/>
            </a:srgbClr>
          </a:solid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95400" y="0"/>
            <a:ext cx="76200" cy="6858000"/>
          </a:xfrm>
          <a:custGeom>
            <a:avLst/>
            <a:gdLst/>
            <a:rect l="l" t="t" r="r" b="b"/>
            <a:pathLst>
              <a:path w="76200" h="6858000">
                <a:moveTo>
                  <a:pt x="0" y="6858000"/>
                </a:moveTo>
                <a:lnTo>
                  <a:pt x="76200" y="6858000"/>
                </a:lnTo>
                <a:lnTo>
                  <a:pt x="762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ece8">
              <a:alpha val="70980"/>
            </a:srgbClr>
          </a:solid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41323" y="0"/>
            <a:ext cx="78105" cy="6858000"/>
          </a:xfrm>
          <a:custGeom>
            <a:avLst/>
            <a:gdLst/>
            <a:rect l="l" t="t" r="r" b="b"/>
            <a:pathLst>
              <a:path w="78105" h="6858000">
                <a:moveTo>
                  <a:pt x="0" y="6858000"/>
                </a:moveTo>
                <a:lnTo>
                  <a:pt x="77876" y="6858000"/>
                </a:lnTo>
                <a:lnTo>
                  <a:pt x="77876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ece8">
              <a:alpha val="70980"/>
            </a:srgbClr>
          </a:solid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9" name="object 9"/>
          <p:cNvSpPr/>
          <p:nvPr/>
        </p:nvSpPr>
        <p:spPr>
          <a:xfrm>
            <a:off x="106343" y="0"/>
            <a:ext cx="0" cy="6858000"/>
          </a:xfrm>
          <a:custGeom>
            <a:avLst/>
            <a:gdLst/>
            <a:rect l="l" t="t" r="r" b="b"/>
            <a:pathLst>
              <a:path h="6858000">
                <a:moveTo>
                  <a:pt x="0" y="0"/>
                </a:moveTo>
                <a:lnTo>
                  <a:pt x="1" y="6857999"/>
                </a:lnTo>
              </a:path>
            </a:pathLst>
          </a:custGeom>
          <a:ln w="57150">
            <a:solidFill>
              <a:srgbClr val="fdc3ad"/>
            </a:solidFill>
          </a:ln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85825" y="0"/>
            <a:ext cx="57150" cy="6858000"/>
          </a:xfrm>
          <a:custGeom>
            <a:avLst/>
            <a:gdLst/>
            <a:rect l="l" t="t" r="r" b="b"/>
            <a:pathLst>
              <a:path w="57150" h="6858000">
                <a:moveTo>
                  <a:pt x="0" y="6857999"/>
                </a:moveTo>
                <a:lnTo>
                  <a:pt x="57150" y="6857999"/>
                </a:lnTo>
                <a:lnTo>
                  <a:pt x="57150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ffece8"/>
          </a:solid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825538" y="0"/>
            <a:ext cx="57150" cy="6858000"/>
          </a:xfrm>
          <a:custGeom>
            <a:avLst/>
            <a:gdLst/>
            <a:rect l="l" t="t" r="r" b="b"/>
            <a:pathLst>
              <a:path w="57150" h="6858000">
                <a:moveTo>
                  <a:pt x="0" y="6857999"/>
                </a:moveTo>
                <a:lnTo>
                  <a:pt x="57150" y="6857999"/>
                </a:lnTo>
                <a:lnTo>
                  <a:pt x="57150" y="0"/>
                </a:lnTo>
                <a:lnTo>
                  <a:pt x="0" y="0"/>
                </a:lnTo>
                <a:lnTo>
                  <a:pt x="0" y="6857999"/>
                </a:lnTo>
                <a:close/>
              </a:path>
            </a:pathLst>
          </a:custGeom>
          <a:solidFill>
            <a:srgbClr val="fdc3ad"/>
          </a:solid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726692" y="0"/>
            <a:ext cx="0" cy="6858000"/>
          </a:xfrm>
          <a:custGeom>
            <a:avLst/>
            <a:gdLst/>
            <a:rect l="l" t="t" r="r" b="b"/>
            <a:pathLst>
              <a:path h="6858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ln w="28575">
            <a:solidFill>
              <a:srgbClr val="fdc3ad"/>
            </a:solidFill>
          </a:ln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066800" y="0"/>
            <a:ext cx="0" cy="6858000"/>
          </a:xfrm>
          <a:custGeom>
            <a:avLst/>
            <a:gdLst/>
            <a:rect l="l" t="t" r="r" b="b"/>
            <a:pathLst>
              <a:path h="6858000">
                <a:moveTo>
                  <a:pt x="0" y="0"/>
                </a:moveTo>
                <a:lnTo>
                  <a:pt x="0" y="6857999"/>
                </a:lnTo>
              </a:path>
            </a:pathLst>
          </a:custGeom>
          <a:ln w="9525">
            <a:solidFill>
              <a:srgbClr val="fdc3ad"/>
            </a:solidFill>
          </a:ln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125331" y="0"/>
            <a:ext cx="0" cy="6858000"/>
          </a:xfrm>
          <a:custGeom>
            <a:avLst/>
            <a:gdLst/>
            <a:rect l="l" t="t" r="r" b="b"/>
            <a:pathLst>
              <a:path h="6858000">
                <a:moveTo>
                  <a:pt x="0" y="0"/>
                </a:moveTo>
                <a:lnTo>
                  <a:pt x="0" y="6857996"/>
                </a:lnTo>
              </a:path>
            </a:pathLst>
          </a:custGeom>
          <a:ln w="34290">
            <a:solidFill>
              <a:srgbClr val="fdc3ad"/>
            </a:solidFill>
          </a:ln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091041" y="0"/>
            <a:ext cx="0" cy="6858000"/>
          </a:xfrm>
          <a:custGeom>
            <a:avLst/>
            <a:gdLst/>
            <a:rect l="l" t="t" r="r" b="b"/>
            <a:pathLst>
              <a:path h="6858000">
                <a:moveTo>
                  <a:pt x="0" y="0"/>
                </a:moveTo>
                <a:lnTo>
                  <a:pt x="0" y="6857996"/>
                </a:lnTo>
              </a:path>
            </a:pathLst>
          </a:custGeom>
          <a:ln w="11429">
            <a:solidFill>
              <a:srgbClr val="fdc3ad"/>
            </a:solidFill>
          </a:ln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257300" y="0"/>
            <a:ext cx="0" cy="6858000"/>
          </a:xfrm>
          <a:custGeom>
            <a:avLst/>
            <a:gdLst/>
            <a:rect l="l" t="t" r="r" b="b"/>
            <a:pathLst>
              <a:path h="6858000">
                <a:moveTo>
                  <a:pt x="0" y="0"/>
                </a:moveTo>
                <a:lnTo>
                  <a:pt x="0" y="6858000"/>
                </a:lnTo>
              </a:path>
            </a:pathLst>
          </a:custGeom>
          <a:ln w="76200">
            <a:solidFill>
              <a:srgbClr val="fdc3ad"/>
            </a:solidFill>
          </a:ln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09600" y="3429000"/>
            <a:ext cx="1295400" cy="1295400"/>
          </a:xfrm>
          <a:custGeom>
            <a:avLst/>
            <a:gdLst/>
            <a:rect l="l" t="t" r="r" b="b"/>
            <a:pathLst>
              <a:path w="1295400" h="1295400">
                <a:moveTo>
                  <a:pt x="647700" y="0"/>
                </a:moveTo>
                <a:lnTo>
                  <a:pt x="599360" y="1776"/>
                </a:lnTo>
                <a:lnTo>
                  <a:pt x="551986" y="7021"/>
                </a:lnTo>
                <a:lnTo>
                  <a:pt x="505702" y="15611"/>
                </a:lnTo>
                <a:lnTo>
                  <a:pt x="460633" y="27419"/>
                </a:lnTo>
                <a:lnTo>
                  <a:pt x="416905" y="42321"/>
                </a:lnTo>
                <a:lnTo>
                  <a:pt x="374643" y="60191"/>
                </a:lnTo>
                <a:lnTo>
                  <a:pt x="333972" y="80905"/>
                </a:lnTo>
                <a:lnTo>
                  <a:pt x="295017" y="104337"/>
                </a:lnTo>
                <a:lnTo>
                  <a:pt x="257904" y="130362"/>
                </a:lnTo>
                <a:lnTo>
                  <a:pt x="222758" y="158854"/>
                </a:lnTo>
                <a:lnTo>
                  <a:pt x="189704" y="189690"/>
                </a:lnTo>
                <a:lnTo>
                  <a:pt x="158867" y="222743"/>
                </a:lnTo>
                <a:lnTo>
                  <a:pt x="130373" y="257888"/>
                </a:lnTo>
                <a:lnTo>
                  <a:pt x="104346" y="295001"/>
                </a:lnTo>
                <a:lnTo>
                  <a:pt x="80913" y="333955"/>
                </a:lnTo>
                <a:lnTo>
                  <a:pt x="60197" y="374626"/>
                </a:lnTo>
                <a:lnTo>
                  <a:pt x="42325" y="416889"/>
                </a:lnTo>
                <a:lnTo>
                  <a:pt x="27422" y="460619"/>
                </a:lnTo>
                <a:lnTo>
                  <a:pt x="15612" y="505690"/>
                </a:lnTo>
                <a:lnTo>
                  <a:pt x="7022" y="551977"/>
                </a:lnTo>
                <a:lnTo>
                  <a:pt x="1776" y="599355"/>
                </a:lnTo>
                <a:lnTo>
                  <a:pt x="0" y="647700"/>
                </a:lnTo>
                <a:lnTo>
                  <a:pt x="1776" y="696044"/>
                </a:lnTo>
                <a:lnTo>
                  <a:pt x="7022" y="743422"/>
                </a:lnTo>
                <a:lnTo>
                  <a:pt x="15612" y="789709"/>
                </a:lnTo>
                <a:lnTo>
                  <a:pt x="27422" y="834780"/>
                </a:lnTo>
                <a:lnTo>
                  <a:pt x="42325" y="878510"/>
                </a:lnTo>
                <a:lnTo>
                  <a:pt x="60197" y="920773"/>
                </a:lnTo>
                <a:lnTo>
                  <a:pt x="80913" y="961444"/>
                </a:lnTo>
                <a:lnTo>
                  <a:pt x="104346" y="1000398"/>
                </a:lnTo>
                <a:lnTo>
                  <a:pt x="130373" y="1037511"/>
                </a:lnTo>
                <a:lnTo>
                  <a:pt x="158867" y="1072656"/>
                </a:lnTo>
                <a:lnTo>
                  <a:pt x="189704" y="1105709"/>
                </a:lnTo>
                <a:lnTo>
                  <a:pt x="222758" y="1136545"/>
                </a:lnTo>
                <a:lnTo>
                  <a:pt x="257904" y="1165037"/>
                </a:lnTo>
                <a:lnTo>
                  <a:pt x="295017" y="1191062"/>
                </a:lnTo>
                <a:lnTo>
                  <a:pt x="333972" y="1214494"/>
                </a:lnTo>
                <a:lnTo>
                  <a:pt x="374643" y="1235208"/>
                </a:lnTo>
                <a:lnTo>
                  <a:pt x="416905" y="1253078"/>
                </a:lnTo>
                <a:lnTo>
                  <a:pt x="460633" y="1267980"/>
                </a:lnTo>
                <a:lnTo>
                  <a:pt x="505702" y="1279788"/>
                </a:lnTo>
                <a:lnTo>
                  <a:pt x="551986" y="1288378"/>
                </a:lnTo>
                <a:lnTo>
                  <a:pt x="599360" y="1293623"/>
                </a:lnTo>
                <a:lnTo>
                  <a:pt x="647700" y="1295400"/>
                </a:lnTo>
                <a:lnTo>
                  <a:pt x="696044" y="1293623"/>
                </a:lnTo>
                <a:lnTo>
                  <a:pt x="743422" y="1288378"/>
                </a:lnTo>
                <a:lnTo>
                  <a:pt x="789709" y="1279788"/>
                </a:lnTo>
                <a:lnTo>
                  <a:pt x="834780" y="1267980"/>
                </a:lnTo>
                <a:lnTo>
                  <a:pt x="878510" y="1253078"/>
                </a:lnTo>
                <a:lnTo>
                  <a:pt x="920773" y="1235208"/>
                </a:lnTo>
                <a:lnTo>
                  <a:pt x="961444" y="1214494"/>
                </a:lnTo>
                <a:lnTo>
                  <a:pt x="1000398" y="1191062"/>
                </a:lnTo>
                <a:lnTo>
                  <a:pt x="1037511" y="1165037"/>
                </a:lnTo>
                <a:lnTo>
                  <a:pt x="1072656" y="1136545"/>
                </a:lnTo>
                <a:lnTo>
                  <a:pt x="1105709" y="1105709"/>
                </a:lnTo>
                <a:lnTo>
                  <a:pt x="1136545" y="1072656"/>
                </a:lnTo>
                <a:lnTo>
                  <a:pt x="1165037" y="1037511"/>
                </a:lnTo>
                <a:lnTo>
                  <a:pt x="1191062" y="1000398"/>
                </a:lnTo>
                <a:lnTo>
                  <a:pt x="1214494" y="961444"/>
                </a:lnTo>
                <a:lnTo>
                  <a:pt x="1235208" y="920773"/>
                </a:lnTo>
                <a:lnTo>
                  <a:pt x="1253078" y="878510"/>
                </a:lnTo>
                <a:lnTo>
                  <a:pt x="1267980" y="834780"/>
                </a:lnTo>
                <a:lnTo>
                  <a:pt x="1279788" y="789709"/>
                </a:lnTo>
                <a:lnTo>
                  <a:pt x="1288378" y="743422"/>
                </a:lnTo>
                <a:lnTo>
                  <a:pt x="1293623" y="696044"/>
                </a:lnTo>
                <a:lnTo>
                  <a:pt x="1295400" y="647700"/>
                </a:lnTo>
                <a:lnTo>
                  <a:pt x="1293623" y="599355"/>
                </a:lnTo>
                <a:lnTo>
                  <a:pt x="1288378" y="551977"/>
                </a:lnTo>
                <a:lnTo>
                  <a:pt x="1279788" y="505690"/>
                </a:lnTo>
                <a:lnTo>
                  <a:pt x="1267980" y="460619"/>
                </a:lnTo>
                <a:lnTo>
                  <a:pt x="1253078" y="416889"/>
                </a:lnTo>
                <a:lnTo>
                  <a:pt x="1235208" y="374626"/>
                </a:lnTo>
                <a:lnTo>
                  <a:pt x="1214494" y="333955"/>
                </a:lnTo>
                <a:lnTo>
                  <a:pt x="1191062" y="295001"/>
                </a:lnTo>
                <a:lnTo>
                  <a:pt x="1165037" y="257888"/>
                </a:lnTo>
                <a:lnTo>
                  <a:pt x="1136545" y="222743"/>
                </a:lnTo>
                <a:lnTo>
                  <a:pt x="1105709" y="189690"/>
                </a:lnTo>
                <a:lnTo>
                  <a:pt x="1072656" y="158854"/>
                </a:lnTo>
                <a:lnTo>
                  <a:pt x="1037511" y="130362"/>
                </a:lnTo>
                <a:lnTo>
                  <a:pt x="1000398" y="104337"/>
                </a:lnTo>
                <a:lnTo>
                  <a:pt x="961444" y="80905"/>
                </a:lnTo>
                <a:lnTo>
                  <a:pt x="920773" y="60191"/>
                </a:lnTo>
                <a:lnTo>
                  <a:pt x="878510" y="42321"/>
                </a:lnTo>
                <a:lnTo>
                  <a:pt x="834780" y="27419"/>
                </a:lnTo>
                <a:lnTo>
                  <a:pt x="789709" y="15611"/>
                </a:lnTo>
                <a:lnTo>
                  <a:pt x="743422" y="7021"/>
                </a:lnTo>
                <a:lnTo>
                  <a:pt x="696044" y="1776"/>
                </a:lnTo>
                <a:lnTo>
                  <a:pt x="647700" y="0"/>
                </a:lnTo>
                <a:close/>
              </a:path>
            </a:pathLst>
          </a:custGeom>
          <a:solidFill>
            <a:srgbClr val="fd8537"/>
          </a:solid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309624" y="4866766"/>
            <a:ext cx="641985" cy="641350"/>
          </a:xfrm>
          <a:custGeom>
            <a:avLst/>
            <a:gdLst/>
            <a:rect l="l" t="t" r="r" b="b"/>
            <a:pathLst>
              <a:path w="641985" h="641350">
                <a:moveTo>
                  <a:pt x="320675" y="0"/>
                </a:moveTo>
                <a:lnTo>
                  <a:pt x="273302" y="3475"/>
                </a:lnTo>
                <a:lnTo>
                  <a:pt x="228083" y="13572"/>
                </a:lnTo>
                <a:lnTo>
                  <a:pt x="185515" y="29794"/>
                </a:lnTo>
                <a:lnTo>
                  <a:pt x="146093" y="51647"/>
                </a:lnTo>
                <a:lnTo>
                  <a:pt x="110315" y="78635"/>
                </a:lnTo>
                <a:lnTo>
                  <a:pt x="78678" y="110263"/>
                </a:lnTo>
                <a:lnTo>
                  <a:pt x="51679" y="146037"/>
                </a:lnTo>
                <a:lnTo>
                  <a:pt x="29815" y="185460"/>
                </a:lnTo>
                <a:lnTo>
                  <a:pt x="13582" y="228037"/>
                </a:lnTo>
                <a:lnTo>
                  <a:pt x="3478" y="273274"/>
                </a:lnTo>
                <a:lnTo>
                  <a:pt x="0" y="320674"/>
                </a:lnTo>
                <a:lnTo>
                  <a:pt x="3478" y="368075"/>
                </a:lnTo>
                <a:lnTo>
                  <a:pt x="13582" y="413312"/>
                </a:lnTo>
                <a:lnTo>
                  <a:pt x="29815" y="455889"/>
                </a:lnTo>
                <a:lnTo>
                  <a:pt x="51679" y="495312"/>
                </a:lnTo>
                <a:lnTo>
                  <a:pt x="78678" y="531086"/>
                </a:lnTo>
                <a:lnTo>
                  <a:pt x="110315" y="562714"/>
                </a:lnTo>
                <a:lnTo>
                  <a:pt x="146093" y="589702"/>
                </a:lnTo>
                <a:lnTo>
                  <a:pt x="185515" y="611555"/>
                </a:lnTo>
                <a:lnTo>
                  <a:pt x="228083" y="627777"/>
                </a:lnTo>
                <a:lnTo>
                  <a:pt x="273302" y="637874"/>
                </a:lnTo>
                <a:lnTo>
                  <a:pt x="320675" y="641349"/>
                </a:lnTo>
                <a:lnTo>
                  <a:pt x="368078" y="637874"/>
                </a:lnTo>
                <a:lnTo>
                  <a:pt x="413323" y="627777"/>
                </a:lnTo>
                <a:lnTo>
                  <a:pt x="455913" y="611555"/>
                </a:lnTo>
                <a:lnTo>
                  <a:pt x="495351" y="589702"/>
                </a:lnTo>
                <a:lnTo>
                  <a:pt x="531141" y="562714"/>
                </a:lnTo>
                <a:lnTo>
                  <a:pt x="562786" y="531086"/>
                </a:lnTo>
                <a:lnTo>
                  <a:pt x="589791" y="495312"/>
                </a:lnTo>
                <a:lnTo>
                  <a:pt x="611659" y="455889"/>
                </a:lnTo>
                <a:lnTo>
                  <a:pt x="627893" y="413312"/>
                </a:lnTo>
                <a:lnTo>
                  <a:pt x="637998" y="368075"/>
                </a:lnTo>
                <a:lnTo>
                  <a:pt x="641476" y="320674"/>
                </a:lnTo>
                <a:lnTo>
                  <a:pt x="637998" y="273274"/>
                </a:lnTo>
                <a:lnTo>
                  <a:pt x="627893" y="228037"/>
                </a:lnTo>
                <a:lnTo>
                  <a:pt x="611659" y="185460"/>
                </a:lnTo>
                <a:lnTo>
                  <a:pt x="589791" y="146037"/>
                </a:lnTo>
                <a:lnTo>
                  <a:pt x="562786" y="110263"/>
                </a:lnTo>
                <a:lnTo>
                  <a:pt x="531141" y="78635"/>
                </a:lnTo>
                <a:lnTo>
                  <a:pt x="495351" y="51647"/>
                </a:lnTo>
                <a:lnTo>
                  <a:pt x="455913" y="29794"/>
                </a:lnTo>
                <a:lnTo>
                  <a:pt x="413323" y="13572"/>
                </a:lnTo>
                <a:lnTo>
                  <a:pt x="368078" y="3475"/>
                </a:lnTo>
                <a:lnTo>
                  <a:pt x="320675" y="0"/>
                </a:lnTo>
                <a:close/>
              </a:path>
            </a:pathLst>
          </a:custGeom>
          <a:solidFill>
            <a:srgbClr val="fd8537"/>
          </a:solid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91082" y="5500623"/>
            <a:ext cx="137159" cy="137172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664207" y="5788152"/>
            <a:ext cx="274320" cy="274320"/>
          </a:xfrm>
          <a:custGeom>
            <a:avLst/>
            <a:gdLst/>
            <a:rect l="l" t="t" r="r" b="b"/>
            <a:pathLst>
              <a:path w="274319" h="274320">
                <a:moveTo>
                  <a:pt x="137160" y="0"/>
                </a:moveTo>
                <a:lnTo>
                  <a:pt x="93829" y="6992"/>
                </a:lnTo>
                <a:lnTo>
                  <a:pt x="56180" y="26462"/>
                </a:lnTo>
                <a:lnTo>
                  <a:pt x="26481" y="56153"/>
                </a:lnTo>
                <a:lnTo>
                  <a:pt x="6998" y="93805"/>
                </a:lnTo>
                <a:lnTo>
                  <a:pt x="0" y="137160"/>
                </a:lnTo>
                <a:lnTo>
                  <a:pt x="6998" y="180514"/>
                </a:lnTo>
                <a:lnTo>
                  <a:pt x="26481" y="218166"/>
                </a:lnTo>
                <a:lnTo>
                  <a:pt x="56180" y="247857"/>
                </a:lnTo>
                <a:lnTo>
                  <a:pt x="93829" y="267327"/>
                </a:lnTo>
                <a:lnTo>
                  <a:pt x="137160" y="274320"/>
                </a:lnTo>
                <a:lnTo>
                  <a:pt x="180490" y="267327"/>
                </a:lnTo>
                <a:lnTo>
                  <a:pt x="218139" y="247857"/>
                </a:lnTo>
                <a:lnTo>
                  <a:pt x="247838" y="218166"/>
                </a:lnTo>
                <a:lnTo>
                  <a:pt x="267321" y="180514"/>
                </a:lnTo>
                <a:lnTo>
                  <a:pt x="274319" y="137160"/>
                </a:lnTo>
                <a:lnTo>
                  <a:pt x="267321" y="93805"/>
                </a:lnTo>
                <a:lnTo>
                  <a:pt x="247838" y="56153"/>
                </a:lnTo>
                <a:lnTo>
                  <a:pt x="218139" y="26462"/>
                </a:lnTo>
                <a:lnTo>
                  <a:pt x="180490" y="6992"/>
                </a:lnTo>
                <a:lnTo>
                  <a:pt x="137160" y="0"/>
                </a:lnTo>
                <a:close/>
              </a:path>
            </a:pathLst>
          </a:custGeom>
          <a:solidFill>
            <a:srgbClr val="fd8537"/>
          </a:solid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905000" y="4495800"/>
            <a:ext cx="365760" cy="365760"/>
          </a:xfrm>
          <a:custGeom>
            <a:avLst/>
            <a:gdLst/>
            <a:rect l="l" t="t" r="r" b="b"/>
            <a:pathLst>
              <a:path w="365760" h="365760">
                <a:moveTo>
                  <a:pt x="182880" y="0"/>
                </a:moveTo>
                <a:lnTo>
                  <a:pt x="134276" y="6535"/>
                </a:lnTo>
                <a:lnTo>
                  <a:pt x="90593" y="24976"/>
                </a:lnTo>
                <a:lnTo>
                  <a:pt x="53578" y="53578"/>
                </a:lnTo>
                <a:lnTo>
                  <a:pt x="24976" y="90593"/>
                </a:lnTo>
                <a:lnTo>
                  <a:pt x="6535" y="134276"/>
                </a:lnTo>
                <a:lnTo>
                  <a:pt x="0" y="182880"/>
                </a:lnTo>
                <a:lnTo>
                  <a:pt x="6535" y="231483"/>
                </a:lnTo>
                <a:lnTo>
                  <a:pt x="24976" y="275166"/>
                </a:lnTo>
                <a:lnTo>
                  <a:pt x="53578" y="312181"/>
                </a:lnTo>
                <a:lnTo>
                  <a:pt x="90593" y="340783"/>
                </a:lnTo>
                <a:lnTo>
                  <a:pt x="134276" y="359224"/>
                </a:lnTo>
                <a:lnTo>
                  <a:pt x="182880" y="365760"/>
                </a:lnTo>
                <a:lnTo>
                  <a:pt x="231483" y="359224"/>
                </a:lnTo>
                <a:lnTo>
                  <a:pt x="275166" y="340783"/>
                </a:lnTo>
                <a:lnTo>
                  <a:pt x="312181" y="312181"/>
                </a:lnTo>
                <a:lnTo>
                  <a:pt x="340783" y="275166"/>
                </a:lnTo>
                <a:lnTo>
                  <a:pt x="359224" y="231483"/>
                </a:lnTo>
                <a:lnTo>
                  <a:pt x="365760" y="182880"/>
                </a:lnTo>
                <a:lnTo>
                  <a:pt x="359224" y="134276"/>
                </a:lnTo>
                <a:lnTo>
                  <a:pt x="340783" y="90593"/>
                </a:lnTo>
                <a:lnTo>
                  <a:pt x="312181" y="53578"/>
                </a:lnTo>
                <a:lnTo>
                  <a:pt x="275166" y="24976"/>
                </a:lnTo>
                <a:lnTo>
                  <a:pt x="231483" y="6535"/>
                </a:lnTo>
                <a:lnTo>
                  <a:pt x="182880" y="0"/>
                </a:lnTo>
                <a:close/>
              </a:path>
            </a:pathLst>
          </a:custGeom>
          <a:solidFill>
            <a:srgbClr val="fd8537"/>
          </a:solid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type="body" idx="1"/>
          </p:nvPr>
        </p:nvSpPr>
        <p:spPr>
          <a:xfrm>
            <a:off x="1458848" y="685800"/>
            <a:ext cx="6694552" cy="3286125"/>
          </a:xfrm>
          <a:prstGeom prst="rect">
            <a:avLst/>
          </a:prstGeom>
        </p:spPr>
        <p:txBody>
          <a:bodyPr vert="horz" wrap="square" lIns="0" tIns="12065" rIns="0" bIns="0">
            <a:spAutoFit/>
          </a:bodyPr>
          <a:lstStyle/>
          <a:p>
            <a:pPr marL="12700" marR="5080" indent="3175" algn="ctr">
              <a:lnSpc>
                <a:spcPct val="125600"/>
              </a:lnSpc>
              <a:spcBef>
                <a:spcPts val="95"/>
              </a:spcBef>
              <a:defRPr/>
            </a:pPr>
            <a:r>
              <a:rPr lang="ru-RU" altLang="en-US" b="0" spc="10"/>
              <a:t>ОСНОВНЫЕ </a:t>
            </a:r>
            <a:r>
              <a:rPr b="0" spc="10"/>
              <a:t>ВИДЫ</a:t>
            </a:r>
            <a:r>
              <a:rPr lang="ru-RU" altLang="en-US" b="0" spc="10"/>
              <a:t> И ПРИЗНАКИ</a:t>
            </a:r>
            <a:r>
              <a:rPr b="0" spc="10"/>
              <a:t>   </a:t>
            </a:r>
            <a:r>
              <a:rPr b="0" spc="15"/>
              <a:t>ОТКЛОНЯЮЩЕГОСЯ  </a:t>
            </a:r>
            <a:r>
              <a:rPr b="0" spc="10"/>
              <a:t>ПОВЕДЕНИЯ</a:t>
            </a:r>
            <a:endParaRPr b="0" spc="10"/>
          </a:p>
        </p:txBody>
      </p:sp>
      <p:sp>
        <p:nvSpPr>
          <p:cNvPr id="24" name="object 24"/>
          <p:cNvSpPr/>
          <p:nvPr/>
        </p:nvSpPr>
        <p:spPr>
          <a:xfrm>
            <a:off x="3000755" y="5338571"/>
            <a:ext cx="5734812" cy="1271016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297935" y="5273040"/>
            <a:ext cx="5308092" cy="1449324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3059810" y="5373217"/>
            <a:ext cx="5616575" cy="1152131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3059810" y="5373217"/>
            <a:ext cx="5616575" cy="665633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8255" rIns="0" bIns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65"/>
              </a:spcBef>
              <a:defRPr/>
            </a:pPr>
            <a:r>
              <a:rPr sz="2200" b="1" spc="-10">
                <a:solidFill>
                  <a:srgbClr val="565f6c"/>
                </a:solidFill>
                <a:latin typeface="Century Schoolbook"/>
                <a:ea typeface="+mj-ea"/>
                <a:cs typeface="Century Schoolbook"/>
              </a:rPr>
              <a:t>Подготовила:</a:t>
            </a:r>
            <a:r>
              <a:rPr sz="2200" b="1" spc="25">
                <a:solidFill>
                  <a:srgbClr val="565f6c"/>
                </a:solidFill>
                <a:latin typeface="Century Schoolbook"/>
                <a:ea typeface="+mj-ea"/>
                <a:cs typeface="Century Schoolbook"/>
              </a:rPr>
              <a:t> </a:t>
            </a:r>
            <a:r>
              <a:rPr lang="ru-RU" altLang="en-US" sz="2200" b="1" spc="50">
                <a:solidFill>
                  <a:srgbClr val="565f6c"/>
                </a:solidFill>
                <a:latin typeface="Century Schoolbook"/>
                <a:ea typeface="+mj-ea"/>
                <a:cs typeface="Century Schoolbook"/>
              </a:rPr>
              <a:t>социальный педагог Смирнова Е</a:t>
            </a:r>
            <a:r>
              <a:rPr lang="en-US" altLang="ru-RU" sz="2200" b="1" spc="50">
                <a:solidFill>
                  <a:srgbClr val="565f6c"/>
                </a:solidFill>
                <a:latin typeface="Century Schoolbook"/>
                <a:ea typeface="+mj-ea"/>
                <a:cs typeface="Century Schoolbook"/>
              </a:rPr>
              <a:t>.</a:t>
            </a:r>
            <a:r>
              <a:rPr lang="ru-RU" altLang="en-US" sz="2200" b="1" spc="50">
                <a:solidFill>
                  <a:srgbClr val="565f6c"/>
                </a:solidFill>
                <a:latin typeface="Century Schoolbook"/>
                <a:ea typeface="+mj-ea"/>
                <a:cs typeface="Century Schoolbook"/>
              </a:rPr>
              <a:t>А</a:t>
            </a:r>
            <a:r>
              <a:rPr lang="en-US" altLang="ru-RU" sz="2200" b="1" spc="50">
                <a:solidFill>
                  <a:srgbClr val="565f6c"/>
                </a:solidFill>
                <a:latin typeface="Century Schoolbook"/>
                <a:ea typeface="+mj-ea"/>
                <a:cs typeface="Century Schoolbook"/>
              </a:rPr>
              <a:t>.</a:t>
            </a:r>
            <a:endParaRPr lang="en-US" altLang="ru-RU" sz="2200" b="1" spc="50">
              <a:solidFill>
                <a:srgbClr val="565f6c"/>
              </a:solidFill>
              <a:latin typeface="Century Schoolbook"/>
              <a:ea typeface="+mj-ea"/>
              <a:cs typeface="Century Schoolbook"/>
            </a:endParaRPr>
          </a:p>
        </p:txBody>
      </p:sp>
      <p:sp>
        <p:nvSpPr>
          <p:cNvPr id="28" name="Holder 2"/>
          <p:cNvSpPr>
            <a:spLocks noGrp="1"/>
          </p:cNvSpPr>
          <p:nvPr>
            <p:ph type="title" idx="0"/>
          </p:nvPr>
        </p:nvSpPr>
        <p:spPr>
          <a:xfrm>
            <a:off x="2057400" y="352425"/>
            <a:ext cx="5486400" cy="238125"/>
          </a:xfrm>
        </p:spPr>
        <p:txBody>
          <a:bodyPr/>
          <a:lstStyle/>
          <a:p>
            <a:pPr>
              <a:defRPr/>
            </a:pPr>
            <a:r>
              <a:rPr lang="ru-RU" altLang="en-US" sz="1600"/>
              <a:t>ПРЕЧИСТЕНСКАЯ СРЕДНЯЯ ШКОЛА</a:t>
            </a:r>
            <a:endParaRPr lang="ru-RU" altLang="en-US" sz="1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-457200" y="0"/>
            <a:ext cx="9829800" cy="7467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228600" y="152400"/>
            <a:ext cx="8077199" cy="93154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p>
            <a:pPr algn="ctr">
              <a:defRPr/>
            </a:pPr>
            <a:r>
              <a:rPr lang="ru-RU" altLang="en-US" sz="2800" b="1">
                <a:latin typeface="Times New Roman"/>
                <a:cs typeface="Times New Roman"/>
              </a:rPr>
              <a:t>СУИЦИДАЛЬНОЕ</a:t>
            </a:r>
            <a:r>
              <a:rPr lang="en-US" altLang="ru-RU" sz="2800" b="1">
                <a:latin typeface="Times New Roman"/>
                <a:cs typeface="Times New Roman"/>
              </a:rPr>
              <a:t>,</a:t>
            </a:r>
            <a:r>
              <a:rPr lang="ru-RU" altLang="en-US" sz="2800" b="1">
                <a:latin typeface="Times New Roman"/>
                <a:cs typeface="Times New Roman"/>
              </a:rPr>
              <a:t>САМОПОВРЕЖДАЮЩЕЕ ПОВЕДЕНИЕ</a:t>
            </a:r>
            <a:endParaRPr lang="ru-RU" altLang="en-US" sz="2800" b="1">
              <a:latin typeface="Times New Roman"/>
              <a:cs typeface="Times New Roman"/>
            </a:endParaRPr>
          </a:p>
        </p:txBody>
      </p:sp>
      <p:sp>
        <p:nvSpPr>
          <p:cNvPr id="3" name=""/>
          <p:cNvSpPr txBox="1"/>
          <p:nvPr/>
        </p:nvSpPr>
        <p:spPr>
          <a:xfrm>
            <a:off x="457200" y="1905000"/>
            <a:ext cx="8153400" cy="4017645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/>
            </a:pPr>
            <a:r>
              <a:rPr lang="ru-RU" altLang="en-US" sz="3200"/>
              <a:t>поведение, обусловленное стремлением </a:t>
            </a:r>
            <a:endParaRPr lang="ru-RU" altLang="en-US" sz="3200"/>
          </a:p>
          <a:p>
            <a:pPr>
              <a:defRPr/>
            </a:pPr>
            <a:r>
              <a:rPr lang="ru-RU" altLang="en-US" sz="3200"/>
              <a:t>лишить себя жизни или нанести себе </a:t>
            </a:r>
            <a:endParaRPr lang="ru-RU" altLang="en-US" sz="3200"/>
          </a:p>
          <a:p>
            <a:pPr>
              <a:defRPr/>
            </a:pPr>
            <a:r>
              <a:rPr lang="ru-RU" altLang="en-US" sz="3200"/>
              <a:t>повреждения, служащее средством </a:t>
            </a:r>
            <a:endParaRPr lang="ru-RU" altLang="en-US" sz="3200"/>
          </a:p>
          <a:p>
            <a:pPr>
              <a:defRPr/>
            </a:pPr>
            <a:r>
              <a:rPr lang="ru-RU" altLang="en-US" sz="3200"/>
              <a:t>разрешения личностного кризиса, </a:t>
            </a:r>
            <a:endParaRPr lang="ru-RU" altLang="en-US" sz="3200"/>
          </a:p>
          <a:p>
            <a:pPr>
              <a:defRPr/>
            </a:pPr>
            <a:r>
              <a:rPr lang="ru-RU" altLang="en-US" sz="3200"/>
              <a:t>возникшего при столкновении личности с </a:t>
            </a:r>
            <a:endParaRPr lang="ru-RU" altLang="en-US" sz="3200"/>
          </a:p>
          <a:p>
            <a:pPr>
              <a:defRPr/>
            </a:pPr>
            <a:r>
              <a:rPr lang="ru-RU" altLang="en-US" sz="3200"/>
              <a:t>препятствием на пути удовлетворения ее </a:t>
            </a:r>
            <a:endParaRPr lang="ru-RU" altLang="en-US" sz="3200"/>
          </a:p>
          <a:p>
            <a:pPr>
              <a:defRPr/>
            </a:pPr>
            <a:r>
              <a:rPr lang="ru-RU" altLang="en-US" sz="3200"/>
              <a:t>важнейших потребностей</a:t>
            </a:r>
            <a:endParaRPr lang="ru-RU" altLang="en-US" sz="3200"/>
          </a:p>
          <a:p>
            <a:pPr>
              <a:defRPr/>
            </a:pPr>
            <a:endParaRPr lang="ru-RU" altLang="en-US" sz="32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 idx="0"/>
          </p:nvPr>
        </p:nvSpPr>
        <p:spPr>
          <a:xfrm>
            <a:off x="914400" y="228600"/>
            <a:ext cx="7696200" cy="98107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ru-RU" altLang="en-US">
                <a:solidFill>
                  <a:schemeClr val="tx1"/>
                </a:solidFill>
              </a:rPr>
              <a:t>  </a:t>
            </a:r>
            <a:r>
              <a:rPr lang="ru-RU" altLang="en-US" sz="3200">
                <a:solidFill>
                  <a:schemeClr val="tx1"/>
                </a:solidFill>
              </a:rPr>
              <a:t>РИСК НАПАДЕНИЯ ОБУЧАЮЩИМСЯ НА     ОБРАЗОВАТЕЛЬНОЕ УЧРЕЖДЕНИЕ    </a:t>
            </a:r>
            <a:r>
              <a:rPr lang="ru-RU" altLang="en-US">
                <a:solidFill>
                  <a:schemeClr val="tx1"/>
                </a:solidFill>
              </a:rPr>
              <a:t>                                                        </a:t>
            </a:r>
            <a:endParaRPr lang="ru-RU" altLang="en-US">
              <a:solidFill>
                <a:schemeClr val="tx1"/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28599" y="1447799"/>
            <a:ext cx="8458201" cy="4829175"/>
          </a:xfrm>
        </p:spPr>
        <p:txBody>
          <a:bodyPr/>
          <a:lstStyle/>
          <a:p>
            <a:pPr>
              <a:defRPr/>
            </a:pPr>
            <a:r>
              <a:rPr lang="ru-RU" altLang="en-US" sz="3500"/>
              <a:t>НАПАДЕНИЯ НА ОБРАЗОВАТЕЛЬНЫЕ ОРГАНИЗАЦИИ СО СТОРОНЫ ОБУЧАЮЩИХСЯ ЯВЛЯЮТСЯ ОДНИМ ИЗ САМЫХ СЛОЖНЫХ ВИДОВ ДЕВИАНТНОГО ПОВЕДЕНИЯ </a:t>
            </a:r>
            <a:r>
              <a:rPr lang="en-US" altLang="ru-RU" sz="3500"/>
              <a:t>(</a:t>
            </a:r>
            <a:r>
              <a:rPr lang="ru-RU" altLang="en-US" sz="3500"/>
              <a:t>СОЧЕТАНИЕ ПРИЗНАКОВ АГРЕССИВНОГО И СУИЦИДАЛЬНОГО ПОВЕДЕНИЯ</a:t>
            </a:r>
            <a:r>
              <a:rPr lang="en-US" altLang="ru-RU" sz="3500"/>
              <a:t>)</a:t>
            </a:r>
            <a:endParaRPr lang="en-US" altLang="ru-RU" sz="35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92202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7763" y="239268"/>
            <a:ext cx="8049768" cy="1402079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3" name="object 3"/>
          <p:cNvSpPr/>
          <p:nvPr/>
        </p:nvSpPr>
        <p:spPr>
          <a:xfrm>
            <a:off x="562355" y="797051"/>
            <a:ext cx="7981188" cy="10668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274574"/>
            <a:ext cx="7931277" cy="1282191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 idx="0"/>
          </p:nvPr>
        </p:nvSpPr>
        <p:spPr>
          <a:xfrm>
            <a:off x="457200" y="274574"/>
            <a:ext cx="7931784" cy="1282700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0" rIns="0" bIns="0">
            <a:spAutoFit/>
          </a:bodyPr>
          <a:lstStyle/>
          <a:p>
            <a:pPr>
              <a:lnSpc>
                <a:spcPct val="100000"/>
              </a:lnSpc>
              <a:defRPr/>
            </a:pPr>
            <a:endParaRPr sz="4650">
              <a:latin typeface="Times New Roman"/>
              <a:cs typeface="Times New Roman"/>
            </a:endParaRPr>
          </a:p>
          <a:p>
            <a:pPr marL="433705">
              <a:lnSpc>
                <a:spcPct val="100000"/>
              </a:lnSpc>
              <a:defRPr/>
            </a:pPr>
            <a:r>
              <a:rPr sz="3600" b="0" spc="20"/>
              <a:t>Д</a:t>
            </a:r>
            <a:r>
              <a:rPr sz="2850" b="0" spc="20"/>
              <a:t>ЕЛИНКВЕНТНОЕ ПОВЕДЕНИЕ</a:t>
            </a:r>
            <a:r>
              <a:rPr sz="2850" b="0" spc="355"/>
              <a:t> </a:t>
            </a:r>
            <a:r>
              <a:rPr sz="3600"/>
              <a:t>-</a:t>
            </a:r>
            <a:endParaRPr sz="3600"/>
          </a:p>
        </p:txBody>
      </p:sp>
      <p:sp>
        <p:nvSpPr>
          <p:cNvPr id="6" name="object 6"/>
          <p:cNvSpPr txBox="1"/>
          <p:nvPr/>
        </p:nvSpPr>
        <p:spPr>
          <a:xfrm>
            <a:off x="626160" y="2160219"/>
            <a:ext cx="7519670" cy="2468931"/>
          </a:xfrm>
          <a:prstGeom prst="rect">
            <a:avLst/>
          </a:prstGeom>
        </p:spPr>
        <p:txBody>
          <a:bodyPr vert="horz" wrap="square" lIns="0" tIns="13335" rIns="0" bIns="0">
            <a:spAutoFit/>
          </a:bodyPr>
          <a:lstStyle/>
          <a:p>
            <a:pPr marL="762635" marR="754380" indent="1905" algn="ctr">
              <a:lnSpc>
                <a:spcPct val="100000"/>
              </a:lnSpc>
              <a:spcBef>
                <a:spcPts val="104"/>
              </a:spcBef>
              <a:defRPr/>
            </a:pPr>
            <a:r>
              <a:rPr sz="3200" b="0" spc="-60">
                <a:latin typeface="Century Schoolbook"/>
                <a:ea typeface="+mj-ea"/>
                <a:cs typeface="Century Schoolbook"/>
              </a:rPr>
              <a:t>отклоняющееся </a:t>
            </a:r>
            <a:r>
              <a:rPr sz="3200" b="0" spc="95">
                <a:latin typeface="Century Schoolbook"/>
                <a:ea typeface="+mj-ea"/>
                <a:cs typeface="Century Schoolbook"/>
              </a:rPr>
              <a:t>поведение </a:t>
            </a:r>
            <a:r>
              <a:rPr sz="3200">
                <a:latin typeface="Century Schoolbook"/>
                <a:ea typeface="+mj-ea"/>
                <a:cs typeface="Century Schoolbook"/>
              </a:rPr>
              <a:t>с  </a:t>
            </a:r>
            <a:r>
              <a:rPr sz="3200" b="0" spc="-229">
                <a:latin typeface="Century Schoolbook"/>
                <a:ea typeface="+mj-ea"/>
                <a:cs typeface="Century Schoolbook"/>
              </a:rPr>
              <a:t>отчетливой</a:t>
            </a:r>
            <a:r>
              <a:rPr sz="3200" b="0" spc="-60">
                <a:latin typeface="Century Schoolbook"/>
                <a:ea typeface="+mj-ea"/>
                <a:cs typeface="Century Schoolbook"/>
              </a:rPr>
              <a:t> </a:t>
            </a:r>
            <a:r>
              <a:rPr sz="3200" b="0" spc="-135">
                <a:latin typeface="Century Schoolbook"/>
                <a:ea typeface="+mj-ea"/>
                <a:cs typeface="Century Schoolbook"/>
              </a:rPr>
              <a:t>антиобщественной</a:t>
            </a:r>
            <a:endParaRPr sz="3200" b="0" spc="-135">
              <a:latin typeface="Century Schoolbook"/>
              <a:ea typeface="+mj-ea"/>
              <a:cs typeface="Century Schoolbook"/>
            </a:endParaRPr>
          </a:p>
          <a:p>
            <a:pPr marL="12065" marR="5080" indent="3175" algn="ctr">
              <a:lnSpc>
                <a:spcPct val="100000"/>
              </a:lnSpc>
              <a:defRPr/>
            </a:pPr>
            <a:r>
              <a:rPr sz="3200" b="0" spc="-50">
                <a:latin typeface="Century Schoolbook"/>
                <a:ea typeface="+mj-ea"/>
                <a:cs typeface="Century Schoolbook"/>
              </a:rPr>
              <a:t>направленностью, </a:t>
            </a:r>
            <a:r>
              <a:rPr sz="3200" b="0" spc="-60">
                <a:latin typeface="Century Schoolbook"/>
                <a:ea typeface="+mj-ea"/>
                <a:cs typeface="Century Schoolbook"/>
              </a:rPr>
              <a:t>приобретающее, </a:t>
            </a:r>
            <a:r>
              <a:rPr sz="3200" b="0" spc="45">
                <a:latin typeface="Century Schoolbook"/>
                <a:ea typeface="+mj-ea"/>
                <a:cs typeface="Century Schoolbook"/>
              </a:rPr>
              <a:t>в  </a:t>
            </a:r>
            <a:r>
              <a:rPr sz="3200" b="0" spc="10">
                <a:latin typeface="Century Schoolbook"/>
                <a:ea typeface="+mj-ea"/>
                <a:cs typeface="Century Schoolbook"/>
              </a:rPr>
              <a:t>крайних </a:t>
            </a:r>
            <a:r>
              <a:rPr sz="3200" b="0" spc="40">
                <a:latin typeface="Century Schoolbook"/>
                <a:ea typeface="+mj-ea"/>
                <a:cs typeface="Century Schoolbook"/>
              </a:rPr>
              <a:t>своих проявлениях,</a:t>
            </a:r>
            <a:r>
              <a:rPr sz="3200" b="0" spc="-85">
                <a:latin typeface="Century Schoolbook"/>
                <a:ea typeface="+mj-ea"/>
                <a:cs typeface="Century Schoolbook"/>
              </a:rPr>
              <a:t> </a:t>
            </a:r>
            <a:r>
              <a:rPr sz="3200" b="0" spc="30">
                <a:latin typeface="Century Schoolbook"/>
                <a:ea typeface="+mj-ea"/>
                <a:cs typeface="Century Schoolbook"/>
              </a:rPr>
              <a:t>уголовно  </a:t>
            </a:r>
            <a:r>
              <a:rPr sz="3200" b="0" spc="-5">
                <a:latin typeface="Century Schoolbook"/>
                <a:ea typeface="+mj-ea"/>
                <a:cs typeface="Century Schoolbook"/>
              </a:rPr>
              <a:t>наказуемый </a:t>
            </a:r>
            <a:r>
              <a:rPr sz="3200" b="0" spc="-155">
                <a:latin typeface="Century Schoolbook"/>
                <a:ea typeface="+mj-ea"/>
                <a:cs typeface="Century Schoolbook"/>
              </a:rPr>
              <a:t>характер</a:t>
            </a:r>
            <a:endParaRPr sz="3200">
              <a:latin typeface="Century Schoolbook"/>
              <a:ea typeface="+mj-ea"/>
              <a:cs typeface="Century Schoolboo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7763" y="239268"/>
            <a:ext cx="8122920" cy="1473707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3" name="object 3"/>
          <p:cNvSpPr/>
          <p:nvPr/>
        </p:nvSpPr>
        <p:spPr>
          <a:xfrm>
            <a:off x="899160" y="868680"/>
            <a:ext cx="7370064" cy="1068324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274574"/>
            <a:ext cx="8003285" cy="1354201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 idx="0"/>
          </p:nvPr>
        </p:nvSpPr>
        <p:spPr>
          <a:xfrm>
            <a:off x="457200" y="274574"/>
            <a:ext cx="8003540" cy="1354455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0" rIns="0" bIns="0">
            <a:spAutoFit/>
          </a:bodyPr>
          <a:lstStyle/>
          <a:p>
            <a:pPr>
              <a:lnSpc>
                <a:spcPct val="100000"/>
              </a:lnSpc>
              <a:defRPr/>
            </a:pPr>
            <a:endParaRPr sz="5150">
              <a:latin typeface="Times New Roman"/>
              <a:cs typeface="Times New Roman"/>
            </a:endParaRPr>
          </a:p>
          <a:p>
            <a:pPr marL="769620">
              <a:lnSpc>
                <a:spcPct val="100000"/>
              </a:lnSpc>
              <a:spcBef>
                <a:spcPts val="5"/>
              </a:spcBef>
              <a:defRPr/>
            </a:pPr>
            <a:r>
              <a:rPr sz="3600" b="0" spc="15"/>
              <a:t>А</a:t>
            </a:r>
            <a:r>
              <a:rPr sz="2850" b="0" spc="15"/>
              <a:t>ДДИКТИВНОЕ </a:t>
            </a:r>
            <a:r>
              <a:rPr sz="2850" b="0" spc="20"/>
              <a:t>ПОВЕДЕНИЕ</a:t>
            </a:r>
            <a:r>
              <a:rPr sz="2850" b="0" spc="400"/>
              <a:t> </a:t>
            </a:r>
            <a:r>
              <a:rPr sz="3600"/>
              <a:t>-</a:t>
            </a:r>
            <a:endParaRPr sz="3600"/>
          </a:p>
        </p:txBody>
      </p:sp>
      <p:sp>
        <p:nvSpPr>
          <p:cNvPr id="6" name="object 6"/>
          <p:cNvSpPr txBox="1"/>
          <p:nvPr/>
        </p:nvSpPr>
        <p:spPr>
          <a:xfrm>
            <a:off x="667308" y="2016379"/>
            <a:ext cx="7409892" cy="3460496"/>
          </a:xfrm>
          <a:prstGeom prst="rect">
            <a:avLst/>
          </a:prstGeom>
        </p:spPr>
        <p:txBody>
          <a:bodyPr vert="horz" wrap="square" lIns="0" tIns="13335" rIns="0" bIns="0">
            <a:spAutoFit/>
          </a:bodyPr>
          <a:lstStyle/>
          <a:p>
            <a:pPr marL="913130">
              <a:lnSpc>
                <a:spcPct val="100000"/>
              </a:lnSpc>
              <a:spcBef>
                <a:spcPts val="104"/>
              </a:spcBef>
              <a:defRPr/>
            </a:pPr>
            <a:r>
              <a:rPr lang="ru-RU" altLang="en-US" sz="3200" b="0" spc="-60">
                <a:latin typeface="Century Schoolbook"/>
                <a:ea typeface="+mj-ea"/>
                <a:cs typeface="Century Schoolbook"/>
              </a:rPr>
              <a:t>это один из видов отклоняющегося поведения</a:t>
            </a:r>
            <a:r>
              <a:rPr lang="en-US" altLang="ru-RU" sz="3200" b="0" spc="-60">
                <a:latin typeface="Century Schoolbook"/>
                <a:ea typeface="+mj-ea"/>
                <a:cs typeface="Century Schoolbook"/>
              </a:rPr>
              <a:t>,</a:t>
            </a:r>
            <a:r>
              <a:rPr lang="ru-RU" altLang="en-US" sz="3200" b="0" spc="-60">
                <a:latin typeface="Century Schoolbook"/>
                <a:ea typeface="+mj-ea"/>
                <a:cs typeface="Century Schoolbook"/>
              </a:rPr>
              <a:t> которое выражается в пагубном пристрастии к какому</a:t>
            </a:r>
            <a:r>
              <a:rPr lang="en-US" altLang="ru-RU" sz="3200" b="0" spc="-60">
                <a:latin typeface="Century Schoolbook"/>
                <a:ea typeface="+mj-ea"/>
                <a:cs typeface="Century Schoolbook"/>
              </a:rPr>
              <a:t>-</a:t>
            </a:r>
            <a:r>
              <a:rPr lang="ru-RU" altLang="en-US" sz="3200" b="0" spc="-60">
                <a:latin typeface="Century Schoolbook"/>
                <a:ea typeface="+mj-ea"/>
                <a:cs typeface="Century Schoolbook"/>
              </a:rPr>
              <a:t>либо предмету или действию на фоне осложненной адаптации к проблемным ситуациям</a:t>
            </a:r>
            <a:r>
              <a:rPr lang="en-US" altLang="ru-RU" sz="3200" b="0" spc="-60">
                <a:latin typeface="Century Schoolbook"/>
                <a:ea typeface="+mj-ea"/>
                <a:cs typeface="Century Schoolbook"/>
              </a:rPr>
              <a:t>.</a:t>
            </a:r>
            <a:endParaRPr lang="en-US" altLang="ru-RU" sz="3200" b="0" spc="-60">
              <a:latin typeface="Century Schoolbook"/>
              <a:ea typeface="+mj-ea"/>
              <a:cs typeface="Century Schoolboo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7763" y="239268"/>
            <a:ext cx="8122920" cy="126339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51560" y="658368"/>
            <a:ext cx="7068311" cy="1068324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274700"/>
            <a:ext cx="8003285" cy="11430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 idx="0"/>
          </p:nvPr>
        </p:nvSpPr>
        <p:spPr>
          <a:xfrm>
            <a:off x="457200" y="274700"/>
            <a:ext cx="8003540" cy="1106425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634" rIns="0" bIns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  <a:defRPr/>
            </a:pPr>
            <a:endParaRPr sz="3700">
              <a:latin typeface="Times New Roman"/>
              <a:cs typeface="Times New Roman"/>
            </a:endParaRPr>
          </a:p>
          <a:p>
            <a:pPr marL="922019">
              <a:lnSpc>
                <a:spcPct val="100000"/>
              </a:lnSpc>
              <a:defRPr/>
            </a:pPr>
            <a:r>
              <a:rPr sz="3600" b="0" spc="20"/>
              <a:t>Р</a:t>
            </a:r>
            <a:r>
              <a:rPr sz="2850" b="0" spc="20"/>
              <a:t>ИСКОВАННОЕ</a:t>
            </a:r>
            <a:r>
              <a:rPr sz="2850" b="0" spc="200"/>
              <a:t> </a:t>
            </a:r>
            <a:r>
              <a:rPr sz="2850" b="0" spc="15"/>
              <a:t>ПОВЕДЕНИЕ</a:t>
            </a:r>
            <a:endParaRPr sz="2850"/>
          </a:p>
        </p:txBody>
      </p:sp>
      <p:sp>
        <p:nvSpPr>
          <p:cNvPr id="6" name="object 6"/>
          <p:cNvSpPr txBox="1"/>
          <p:nvPr/>
        </p:nvSpPr>
        <p:spPr>
          <a:xfrm>
            <a:off x="535940" y="1628902"/>
            <a:ext cx="7902575" cy="5076698"/>
          </a:xfrm>
          <a:prstGeom prst="rect">
            <a:avLst/>
          </a:prstGeom>
        </p:spPr>
        <p:txBody>
          <a:bodyPr vert="horz" wrap="square" lIns="0" tIns="12700" rIns="0" bIns="0">
            <a:spAutoFit/>
          </a:bodyPr>
          <a:lstStyle/>
          <a:p>
            <a:pPr marL="287020" marR="309880" indent="-274320">
              <a:lnSpc>
                <a:spcPct val="100000"/>
              </a:lnSpc>
              <a:spcBef>
                <a:spcPts val="100"/>
              </a:spcBef>
              <a:buClr>
                <a:srgbClr val="fd8537"/>
              </a:buClr>
              <a:buSzPct val="68000"/>
              <a:buFont typeface="Wingdings"/>
              <a:buChar char="¢"/>
              <a:tabLst>
                <a:tab pos="287020" algn="l"/>
              </a:tabLst>
              <a:defRPr/>
            </a:pPr>
            <a:r>
              <a:rPr sz="2400" b="0" spc="30">
                <a:latin typeface="Century Schoolbook"/>
                <a:ea typeface="+mj-ea"/>
                <a:cs typeface="Century Schoolbook"/>
              </a:rPr>
              <a:t>Зацепинг </a:t>
            </a:r>
            <a:r>
              <a:rPr sz="2400" b="0" spc="-60">
                <a:latin typeface="Century Schoolbook"/>
                <a:ea typeface="+mj-ea"/>
                <a:cs typeface="Century Schoolbook"/>
              </a:rPr>
              <a:t>(</a:t>
            </a:r>
            <a:r>
              <a:rPr sz="2400" b="0" spc="-60">
                <a:latin typeface="Century Schoolbook"/>
                <a:ea typeface="+mj-ea"/>
                <a:cs typeface="Century Schoolbook"/>
              </a:rPr>
              <a:t>трелсерфинг</a:t>
            </a:r>
            <a:r>
              <a:rPr sz="2400" b="0" spc="-60">
                <a:latin typeface="Century Schoolbook"/>
                <a:ea typeface="+mj-ea"/>
                <a:cs typeface="Century Schoolbook"/>
              </a:rPr>
              <a:t>) </a:t>
            </a:r>
            <a:r>
              <a:rPr sz="2400" b="0" spc="130">
                <a:latin typeface="Century Schoolbook"/>
                <a:ea typeface="+mj-ea"/>
                <a:cs typeface="Century Schoolbook"/>
              </a:rPr>
              <a:t>– </a:t>
            </a:r>
            <a:r>
              <a:rPr sz="2400" b="0" spc="50">
                <a:latin typeface="Century Schoolbook"/>
                <a:ea typeface="+mj-ea"/>
                <a:cs typeface="Century Schoolbook"/>
              </a:rPr>
              <a:t>езда </a:t>
            </a:r>
            <a:r>
              <a:rPr sz="2400" b="0" spc="-45">
                <a:latin typeface="Century Schoolbook"/>
                <a:ea typeface="+mj-ea"/>
                <a:cs typeface="Century Schoolbook"/>
              </a:rPr>
              <a:t>между </a:t>
            </a:r>
            <a:r>
              <a:rPr sz="2400" b="0" spc="5">
                <a:latin typeface="Century Schoolbook"/>
                <a:ea typeface="+mj-ea"/>
                <a:cs typeface="Century Schoolbook"/>
              </a:rPr>
              <a:t>или </a:t>
            </a:r>
            <a:r>
              <a:rPr sz="2400" b="0" spc="50">
                <a:latin typeface="Century Schoolbook"/>
                <a:ea typeface="+mj-ea"/>
                <a:cs typeface="Century Schoolbook"/>
              </a:rPr>
              <a:t>под  </a:t>
            </a:r>
            <a:r>
              <a:rPr sz="2400" b="0" spc="-20">
                <a:latin typeface="Century Schoolbook"/>
                <a:ea typeface="+mj-ea"/>
                <a:cs typeface="Century Schoolbook"/>
              </a:rPr>
              <a:t>вагонами, </a:t>
            </a:r>
            <a:r>
              <a:rPr sz="2400" b="0" spc="-15">
                <a:latin typeface="Century Schoolbook"/>
                <a:ea typeface="+mj-ea"/>
                <a:cs typeface="Century Schoolbook"/>
              </a:rPr>
              <a:t>на </a:t>
            </a:r>
            <a:r>
              <a:rPr sz="2400" b="0" spc="-114">
                <a:latin typeface="Century Schoolbook"/>
                <a:ea typeface="+mj-ea"/>
                <a:cs typeface="Century Schoolbook"/>
              </a:rPr>
              <a:t>хвостовом </a:t>
            </a:r>
            <a:r>
              <a:rPr sz="2400" b="0" spc="25">
                <a:latin typeface="Century Schoolbook"/>
                <a:ea typeface="+mj-ea"/>
                <a:cs typeface="Century Schoolbook"/>
              </a:rPr>
              <a:t>вагоне </a:t>
            </a:r>
            <a:r>
              <a:rPr sz="2400" b="0" spc="5">
                <a:latin typeface="Century Schoolbook"/>
                <a:ea typeface="+mj-ea"/>
                <a:cs typeface="Century Schoolbook"/>
              </a:rPr>
              <a:t>или </a:t>
            </a:r>
            <a:r>
              <a:rPr sz="2400" b="0" spc="25">
                <a:latin typeface="Century Schoolbook"/>
                <a:ea typeface="+mj-ea"/>
                <a:cs typeface="Century Schoolbook"/>
              </a:rPr>
              <a:t>крыше</a:t>
            </a:r>
            <a:r>
              <a:rPr sz="2400" b="0" spc="104">
                <a:latin typeface="Century Schoolbook"/>
                <a:ea typeface="+mj-ea"/>
                <a:cs typeface="Century Schoolbook"/>
              </a:rPr>
              <a:t> </a:t>
            </a:r>
            <a:r>
              <a:rPr sz="2400" b="0" spc="35">
                <a:latin typeface="Century Schoolbook"/>
                <a:ea typeface="+mj-ea"/>
                <a:cs typeface="Century Schoolbook"/>
              </a:rPr>
              <a:t>поезда</a:t>
            </a:r>
            <a:endParaRPr sz="2400" b="0" spc="35">
              <a:latin typeface="Century Schoolbook"/>
              <a:ea typeface="+mj-ea"/>
              <a:cs typeface="Century Schoolbook"/>
            </a:endParaRPr>
          </a:p>
          <a:p>
            <a:pPr marL="287020" marR="508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000"/>
              <a:buFont typeface="Wingdings"/>
              <a:buChar char="¢"/>
              <a:tabLst>
                <a:tab pos="287020" algn="l"/>
              </a:tabLst>
              <a:defRPr/>
            </a:pPr>
            <a:r>
              <a:rPr sz="2400" b="0" spc="10">
                <a:latin typeface="Century Schoolbook"/>
                <a:ea typeface="+mj-ea"/>
                <a:cs typeface="Century Schoolbook"/>
              </a:rPr>
              <a:t>Руфинг </a:t>
            </a:r>
            <a:r>
              <a:rPr sz="2400">
                <a:latin typeface="Century Schoolbook"/>
                <a:ea typeface="+mj-ea"/>
                <a:cs typeface="Century Schoolbook"/>
              </a:rPr>
              <a:t>(«крышолазание») </a:t>
            </a:r>
            <a:r>
              <a:rPr sz="2400" b="0" spc="130">
                <a:latin typeface="Century Schoolbook"/>
                <a:ea typeface="+mj-ea"/>
                <a:cs typeface="Century Schoolbook"/>
              </a:rPr>
              <a:t>– </a:t>
            </a:r>
            <a:r>
              <a:rPr sz="2400" b="0" spc="30">
                <a:latin typeface="Century Schoolbook"/>
                <a:ea typeface="+mj-ea"/>
                <a:cs typeface="Century Schoolbook"/>
              </a:rPr>
              <a:t>передвижение </a:t>
            </a:r>
            <a:r>
              <a:rPr sz="2400">
                <a:latin typeface="Century Schoolbook"/>
                <a:ea typeface="+mj-ea"/>
                <a:cs typeface="Century Schoolbook"/>
              </a:rPr>
              <a:t>по  </a:t>
            </a:r>
            <a:r>
              <a:rPr sz="2400" b="0" spc="-125">
                <a:latin typeface="Century Schoolbook"/>
                <a:ea typeface="+mj-ea"/>
                <a:cs typeface="Century Schoolbook"/>
              </a:rPr>
              <a:t>высотным </a:t>
            </a:r>
            <a:r>
              <a:rPr sz="2400" b="0" spc="-209">
                <a:latin typeface="Century Schoolbook"/>
                <a:ea typeface="+mj-ea"/>
                <a:cs typeface="Century Schoolbook"/>
              </a:rPr>
              <a:t>точкам </a:t>
            </a:r>
            <a:r>
              <a:rPr sz="2400" b="0" spc="20">
                <a:latin typeface="Century Schoolbook"/>
                <a:ea typeface="+mj-ea"/>
                <a:cs typeface="Century Schoolbook"/>
              </a:rPr>
              <a:t>зданий </a:t>
            </a:r>
            <a:r>
              <a:rPr sz="2400" b="0" spc="-150">
                <a:latin typeface="Century Schoolbook"/>
                <a:ea typeface="+mj-ea"/>
                <a:cs typeface="Century Schoolbook"/>
              </a:rPr>
              <a:t>и/или </a:t>
            </a:r>
            <a:r>
              <a:rPr sz="2400" b="0" spc="40">
                <a:latin typeface="Century Schoolbook"/>
                <a:ea typeface="+mj-ea"/>
                <a:cs typeface="Century Schoolbook"/>
              </a:rPr>
              <a:t>выполнение </a:t>
            </a:r>
            <a:r>
              <a:rPr sz="2400" b="0" spc="-5">
                <a:latin typeface="Century Schoolbook"/>
                <a:ea typeface="+mj-ea"/>
                <a:cs typeface="Century Schoolbook"/>
              </a:rPr>
              <a:t>на </a:t>
            </a:r>
            <a:r>
              <a:rPr sz="2400" b="0" spc="45">
                <a:latin typeface="Century Schoolbook"/>
                <a:ea typeface="+mj-ea"/>
                <a:cs typeface="Century Schoolbook"/>
              </a:rPr>
              <a:t>них  </a:t>
            </a:r>
            <a:r>
              <a:rPr sz="2400" b="0" spc="-165">
                <a:latin typeface="Century Schoolbook"/>
                <a:ea typeface="+mj-ea"/>
                <a:cs typeface="Century Schoolbook"/>
              </a:rPr>
              <a:t>трюков </a:t>
            </a:r>
            <a:r>
              <a:rPr sz="2400" b="0" spc="-5">
                <a:latin typeface="Century Schoolbook"/>
                <a:ea typeface="+mj-ea"/>
                <a:cs typeface="Century Schoolbook"/>
              </a:rPr>
              <a:t>(например, </a:t>
            </a:r>
            <a:r>
              <a:rPr sz="2400" b="0" spc="-145">
                <a:latin typeface="Century Schoolbook"/>
                <a:ea typeface="+mj-ea"/>
                <a:cs typeface="Century Schoolbook"/>
              </a:rPr>
              <a:t>сальто </a:t>
            </a:r>
            <a:r>
              <a:rPr sz="2400" b="0" spc="-5">
                <a:latin typeface="Century Schoolbook"/>
                <a:ea typeface="+mj-ea"/>
                <a:cs typeface="Century Schoolbook"/>
              </a:rPr>
              <a:t>на </a:t>
            </a:r>
            <a:r>
              <a:rPr sz="2400" b="0" spc="-25">
                <a:latin typeface="Century Schoolbook"/>
                <a:ea typeface="+mj-ea"/>
                <a:cs typeface="Century Schoolbook"/>
              </a:rPr>
              <a:t>краю</a:t>
            </a:r>
            <a:r>
              <a:rPr sz="2400" b="0" spc="-245">
                <a:latin typeface="Century Schoolbook"/>
                <a:ea typeface="+mj-ea"/>
                <a:cs typeface="Century Schoolbook"/>
              </a:rPr>
              <a:t> </a:t>
            </a:r>
            <a:r>
              <a:rPr sz="2400" b="0" spc="5">
                <a:latin typeface="Century Schoolbook"/>
                <a:ea typeface="+mj-ea"/>
                <a:cs typeface="Century Schoolbook"/>
              </a:rPr>
              <a:t>крыши)</a:t>
            </a:r>
            <a:endParaRPr sz="2400" b="0" spc="5">
              <a:latin typeface="Century Schoolbook"/>
              <a:ea typeface="+mj-ea"/>
              <a:cs typeface="Century Schoolbook"/>
            </a:endParaRPr>
          </a:p>
          <a:p>
            <a:pPr marL="287020" marR="504190" indent="-274320">
              <a:lnSpc>
                <a:spcPct val="100000"/>
              </a:lnSpc>
              <a:spcBef>
                <a:spcPts val="605"/>
              </a:spcBef>
              <a:buClr>
                <a:srgbClr val="fd8537"/>
              </a:buClr>
              <a:buSzPct val="68000"/>
              <a:buFont typeface="Wingdings"/>
              <a:buChar char="¢"/>
              <a:tabLst>
                <a:tab pos="287020" algn="l"/>
              </a:tabLst>
              <a:defRPr/>
            </a:pPr>
            <a:r>
              <a:rPr sz="2400" b="0" spc="-70">
                <a:latin typeface="Century Schoolbook"/>
                <a:ea typeface="+mj-ea"/>
                <a:cs typeface="Century Schoolbook"/>
              </a:rPr>
              <a:t>Диггерство </a:t>
            </a:r>
            <a:r>
              <a:rPr sz="2400" b="0" spc="130">
                <a:latin typeface="Century Schoolbook"/>
                <a:ea typeface="+mj-ea"/>
                <a:cs typeface="Century Schoolbook"/>
              </a:rPr>
              <a:t>– </a:t>
            </a:r>
            <a:r>
              <a:rPr sz="2400" b="0" spc="30">
                <a:latin typeface="Century Schoolbook"/>
                <a:ea typeface="+mj-ea"/>
                <a:cs typeface="Century Schoolbook"/>
              </a:rPr>
              <a:t>непрофессиональное</a:t>
            </a:r>
            <a:r>
              <a:rPr sz="2400" b="0" spc="-170">
                <a:latin typeface="Century Schoolbook"/>
                <a:ea typeface="+mj-ea"/>
                <a:cs typeface="Century Schoolbook"/>
              </a:rPr>
              <a:t> </a:t>
            </a:r>
            <a:r>
              <a:rPr sz="2400" b="0" spc="35">
                <a:latin typeface="Century Schoolbook"/>
                <a:ea typeface="+mj-ea"/>
                <a:cs typeface="Century Schoolbook"/>
              </a:rPr>
              <a:t>исследование  </a:t>
            </a:r>
            <a:r>
              <a:rPr sz="2400" b="0" spc="-45">
                <a:latin typeface="Century Schoolbook"/>
                <a:ea typeface="+mj-ea"/>
                <a:cs typeface="Century Schoolbook"/>
              </a:rPr>
              <a:t>искусственных </a:t>
            </a:r>
            <a:r>
              <a:rPr sz="2400" b="0" spc="30">
                <a:latin typeface="Century Schoolbook"/>
                <a:ea typeface="+mj-ea"/>
                <a:cs typeface="Century Schoolbook"/>
              </a:rPr>
              <a:t>подземных </a:t>
            </a:r>
            <a:r>
              <a:rPr sz="2400" b="0" spc="-15">
                <a:latin typeface="Century Schoolbook"/>
                <a:ea typeface="+mj-ea"/>
                <a:cs typeface="Century Schoolbook"/>
              </a:rPr>
              <a:t>сооружений</a:t>
            </a:r>
            <a:endParaRPr sz="2400" b="0" spc="-15">
              <a:latin typeface="Century Schoolbook"/>
              <a:ea typeface="+mj-ea"/>
              <a:cs typeface="Century Schoolbook"/>
            </a:endParaRPr>
          </a:p>
          <a:p>
            <a:pPr marL="28702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000"/>
              <a:buFont typeface="Wingdings"/>
              <a:buChar char="¢"/>
              <a:tabLst>
                <a:tab pos="287020" algn="l"/>
              </a:tabLst>
              <a:defRPr/>
            </a:pPr>
            <a:r>
              <a:rPr sz="2400" b="0" spc="-90">
                <a:latin typeface="Century Schoolbook"/>
                <a:ea typeface="+mj-ea"/>
                <a:cs typeface="Century Schoolbook"/>
              </a:rPr>
              <a:t>Сталкеринг </a:t>
            </a:r>
            <a:r>
              <a:rPr sz="2400" b="0" spc="135">
                <a:latin typeface="Century Schoolbook"/>
                <a:ea typeface="+mj-ea"/>
                <a:cs typeface="Century Schoolbook"/>
              </a:rPr>
              <a:t>– </a:t>
            </a:r>
            <a:r>
              <a:rPr sz="2400" b="0" spc="35">
                <a:latin typeface="Century Schoolbook"/>
                <a:ea typeface="+mj-ea"/>
                <a:cs typeface="Century Schoolbook"/>
              </a:rPr>
              <a:t>исследование</a:t>
            </a:r>
            <a:r>
              <a:rPr sz="2400" b="0" spc="-75">
                <a:latin typeface="Century Schoolbook"/>
                <a:ea typeface="+mj-ea"/>
                <a:cs typeface="Century Schoolbook"/>
              </a:rPr>
              <a:t> </a:t>
            </a:r>
            <a:r>
              <a:rPr sz="2400" b="0" spc="15">
                <a:latin typeface="Century Schoolbook"/>
                <a:ea typeface="+mj-ea"/>
                <a:cs typeface="Century Schoolbook"/>
              </a:rPr>
              <a:t>заброшенных,</a:t>
            </a:r>
            <a:endParaRPr sz="2400" b="0" spc="15">
              <a:latin typeface="Century Schoolbook"/>
              <a:ea typeface="+mj-ea"/>
              <a:cs typeface="Century Schoolbook"/>
            </a:endParaRPr>
          </a:p>
          <a:p>
            <a:pPr marL="286385">
              <a:lnSpc>
                <a:spcPct val="100000"/>
              </a:lnSpc>
              <a:defRPr/>
            </a:pPr>
            <a:r>
              <a:rPr sz="2400" b="0" spc="-30">
                <a:latin typeface="Century Schoolbook"/>
                <a:ea typeface="+mj-ea"/>
                <a:cs typeface="Century Schoolbook"/>
              </a:rPr>
              <a:t>недостроенных </a:t>
            </a:r>
            <a:r>
              <a:rPr sz="2400" b="0" spc="20">
                <a:latin typeface="Century Schoolbook"/>
                <a:ea typeface="+mj-ea"/>
                <a:cs typeface="Century Schoolbook"/>
              </a:rPr>
              <a:t>и охраняемых</a:t>
            </a:r>
            <a:r>
              <a:rPr sz="2400" b="0" spc="-5">
                <a:latin typeface="Century Schoolbook"/>
                <a:ea typeface="+mj-ea"/>
                <a:cs typeface="Century Schoolbook"/>
              </a:rPr>
              <a:t> </a:t>
            </a:r>
            <a:r>
              <a:rPr sz="2400" b="0" spc="-85">
                <a:latin typeface="Century Schoolbook"/>
                <a:ea typeface="+mj-ea"/>
                <a:cs typeface="Century Schoolbook"/>
              </a:rPr>
              <a:t>объектов</a:t>
            </a:r>
            <a:endParaRPr sz="2400" b="0" spc="-85">
              <a:latin typeface="Century Schoolbook"/>
              <a:ea typeface="+mj-ea"/>
              <a:cs typeface="Century Schoolbook"/>
            </a:endParaRPr>
          </a:p>
          <a:p>
            <a:pPr marL="287020" marR="228600" indent="-274320">
              <a:lnSpc>
                <a:spcPct val="100000"/>
              </a:lnSpc>
              <a:spcBef>
                <a:spcPts val="600"/>
              </a:spcBef>
              <a:buClr>
                <a:srgbClr val="fd8537"/>
              </a:buClr>
              <a:buSzPct val="68000"/>
              <a:buFont typeface="Wingdings"/>
              <a:buChar char="¢"/>
              <a:tabLst>
                <a:tab pos="287020" algn="l"/>
              </a:tabLst>
              <a:defRPr/>
            </a:pPr>
            <a:r>
              <a:rPr sz="2400" b="0" spc="15">
                <a:latin typeface="Century Schoolbook"/>
                <a:ea typeface="+mj-ea"/>
                <a:cs typeface="Century Schoolbook"/>
              </a:rPr>
              <a:t>Опасное </a:t>
            </a:r>
            <a:r>
              <a:rPr sz="2400" b="0" spc="5">
                <a:latin typeface="Century Schoolbook"/>
                <a:ea typeface="+mj-ea"/>
                <a:cs typeface="Century Schoolbook"/>
              </a:rPr>
              <a:t>селфи </a:t>
            </a:r>
            <a:r>
              <a:rPr sz="2400" b="0" spc="130">
                <a:latin typeface="Century Schoolbook"/>
                <a:ea typeface="+mj-ea"/>
                <a:cs typeface="Century Schoolbook"/>
              </a:rPr>
              <a:t>– </a:t>
            </a:r>
            <a:r>
              <a:rPr sz="2400" b="0" spc="60">
                <a:latin typeface="Century Schoolbook"/>
                <a:ea typeface="+mj-ea"/>
                <a:cs typeface="Century Schoolbook"/>
              </a:rPr>
              <a:t>вид </a:t>
            </a:r>
            <a:r>
              <a:rPr sz="2400" b="0" spc="-70">
                <a:latin typeface="Century Schoolbook"/>
                <a:ea typeface="+mj-ea"/>
                <a:cs typeface="Century Schoolbook"/>
              </a:rPr>
              <a:t>фотографирования </a:t>
            </a:r>
            <a:r>
              <a:rPr sz="2400" b="0" spc="15">
                <a:latin typeface="Century Schoolbook"/>
                <a:ea typeface="+mj-ea"/>
                <a:cs typeface="Century Schoolbook"/>
              </a:rPr>
              <a:t>себя,</a:t>
            </a:r>
            <a:r>
              <a:rPr sz="2400" b="0" spc="-220">
                <a:latin typeface="Century Schoolbook"/>
                <a:ea typeface="+mj-ea"/>
                <a:cs typeface="Century Schoolbook"/>
              </a:rPr>
              <a:t> </a:t>
            </a:r>
            <a:r>
              <a:rPr sz="2400" b="0" spc="10">
                <a:latin typeface="Century Schoolbook"/>
                <a:ea typeface="+mj-ea"/>
                <a:cs typeface="Century Schoolbook"/>
              </a:rPr>
              <a:t>при  </a:t>
            </a:r>
            <a:r>
              <a:rPr sz="2400" b="0" spc="-175">
                <a:latin typeface="Century Schoolbook"/>
                <a:ea typeface="+mj-ea"/>
                <a:cs typeface="Century Schoolbook"/>
              </a:rPr>
              <a:t>котором </a:t>
            </a:r>
            <a:r>
              <a:rPr sz="2400">
                <a:latin typeface="Century Schoolbook"/>
                <a:ea typeface="+mj-ea"/>
                <a:cs typeface="Century Schoolbook"/>
              </a:rPr>
              <a:t>выбор </a:t>
            </a:r>
            <a:r>
              <a:rPr sz="2400" b="0" spc="-209">
                <a:latin typeface="Century Schoolbook"/>
                <a:ea typeface="+mj-ea"/>
                <a:cs typeface="Century Schoolbook"/>
              </a:rPr>
              <a:t>места </a:t>
            </a:r>
            <a:r>
              <a:rPr sz="2400" b="0" spc="10">
                <a:latin typeface="Century Schoolbook"/>
                <a:ea typeface="+mj-ea"/>
                <a:cs typeface="Century Schoolbook"/>
              </a:rPr>
              <a:t>или </a:t>
            </a:r>
            <a:r>
              <a:rPr sz="2400" b="0" spc="-110">
                <a:latin typeface="Century Schoolbook"/>
                <a:ea typeface="+mj-ea"/>
                <a:cs typeface="Century Schoolbook"/>
              </a:rPr>
              <a:t>объекта </a:t>
            </a:r>
            <a:r>
              <a:rPr lang="ru-RU" altLang="en-US" sz="2400" b="0" spc="-110">
                <a:latin typeface="Century Schoolbook"/>
                <a:ea typeface="+mj-ea"/>
                <a:cs typeface="Century Schoolbook"/>
              </a:rPr>
              <a:t>ф</a:t>
            </a:r>
            <a:r>
              <a:rPr sz="2400" b="0" spc="-120">
                <a:solidFill>
                  <a:srgbClr val="000000"/>
                </a:solidFill>
                <a:latin typeface="Century Schoolbook"/>
                <a:ea typeface="Calibri"/>
                <a:cs typeface="Century Schoolbook"/>
              </a:rPr>
              <a:t>отографии</a:t>
            </a:r>
            <a:endParaRPr sz="2400" b="0" spc="-120">
              <a:solidFill>
                <a:srgbClr val="000000"/>
              </a:solidFill>
              <a:latin typeface="Century Schoolbook"/>
              <a:ea typeface="Calibri"/>
              <a:cs typeface="Century Schoolbook"/>
            </a:endParaRPr>
          </a:p>
          <a:p>
            <a:pPr marL="286385">
              <a:lnSpc>
                <a:spcPct val="100000"/>
              </a:lnSpc>
              <a:spcBef>
                <a:spcPts val="5"/>
              </a:spcBef>
              <a:defRPr/>
            </a:pPr>
            <a:r>
              <a:rPr sz="2400">
                <a:latin typeface="Century Schoolbook"/>
                <a:ea typeface="+mj-ea"/>
                <a:cs typeface="Century Schoolbook"/>
              </a:rPr>
              <a:t>связан с </a:t>
            </a:r>
            <a:r>
              <a:rPr sz="2400" b="0" spc="35">
                <a:latin typeface="Century Schoolbook"/>
                <a:ea typeface="+mj-ea"/>
                <a:cs typeface="Century Schoolbook"/>
              </a:rPr>
              <a:t>повышенной</a:t>
            </a:r>
            <a:r>
              <a:rPr sz="2400" b="0" spc="-15">
                <a:latin typeface="Century Schoolbook"/>
                <a:ea typeface="+mj-ea"/>
                <a:cs typeface="Century Schoolbook"/>
              </a:rPr>
              <a:t> </a:t>
            </a:r>
            <a:r>
              <a:rPr sz="2400" b="0" spc="-80">
                <a:latin typeface="Century Schoolbook"/>
                <a:ea typeface="+mj-ea"/>
                <a:cs typeface="Century Schoolbook"/>
              </a:rPr>
              <a:t>опасностью</a:t>
            </a:r>
            <a:endParaRPr sz="2400" b="0" spc="-80">
              <a:latin typeface="Century Schoolbook"/>
              <a:ea typeface="+mj-ea"/>
              <a:cs typeface="Century Schoolboo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8"/>
          <p:cNvSpPr/>
          <p:nvPr/>
        </p:nvSpPr>
        <p:spPr>
          <a:xfrm>
            <a:off x="0" y="0"/>
            <a:ext cx="9067800" cy="6858000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0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 idx="0"/>
          </p:nvPr>
        </p:nvSpPr>
        <p:spPr>
          <a:xfrm>
            <a:off x="560933" y="446913"/>
            <a:ext cx="8023859" cy="1924812"/>
          </a:xfrm>
          <a:prstGeom prst="rect">
            <a:avLst/>
          </a:prstGeom>
        </p:spPr>
        <p:txBody>
          <a:bodyPr vert="horz" wrap="square" lIns="0" tIns="13335" rIns="0" bIns="0">
            <a:spAutoFit/>
          </a:bodyPr>
          <a:lstStyle/>
          <a:p>
            <a:pPr marL="12700" marR="5080" indent="-3810" algn="ctr">
              <a:lnSpc>
                <a:spcPct val="100000"/>
              </a:lnSpc>
              <a:spcBef>
                <a:spcPts val="104"/>
              </a:spcBef>
              <a:defRPr/>
            </a:pPr>
            <a:r>
              <a:rPr sz="2600" b="0" spc="20">
                <a:solidFill>
                  <a:srgbClr val="565f6c"/>
                </a:solidFill>
              </a:rPr>
              <a:t>П</a:t>
            </a:r>
            <a:r>
              <a:rPr sz="2050" b="0" spc="20">
                <a:solidFill>
                  <a:srgbClr val="565f6c"/>
                </a:solidFill>
              </a:rPr>
              <a:t>ОНИМАНИЕ ПРИЧИН </a:t>
            </a:r>
            <a:r>
              <a:rPr lang="ru-RU" altLang="en-US" sz="2050" b="0" spc="20">
                <a:solidFill>
                  <a:srgbClr val="565f6c"/>
                </a:solidFill>
              </a:rPr>
              <a:t>ОТКЛОНЯЮЩЕГОСЯ </a:t>
            </a:r>
            <a:r>
              <a:rPr sz="2050" b="0" spc="15">
                <a:solidFill>
                  <a:srgbClr val="565f6c"/>
                </a:solidFill>
              </a:rPr>
              <a:t> ПОВЕДЕНИЯ  </a:t>
            </a:r>
            <a:r>
              <a:rPr sz="2050" b="0" spc="20">
                <a:solidFill>
                  <a:srgbClr val="565f6c"/>
                </a:solidFill>
              </a:rPr>
              <a:t>ПОМОЖЕТ </a:t>
            </a:r>
            <a:r>
              <a:rPr sz="2050" b="0" spc="15">
                <a:solidFill>
                  <a:srgbClr val="565f6c"/>
                </a:solidFill>
              </a:rPr>
              <a:t>НАМ </a:t>
            </a:r>
            <a:r>
              <a:rPr sz="2050" b="0" spc="20">
                <a:solidFill>
                  <a:srgbClr val="565f6c"/>
                </a:solidFill>
              </a:rPr>
              <a:t>НЕ </a:t>
            </a:r>
            <a:r>
              <a:rPr sz="2050" b="0" spc="15">
                <a:solidFill>
                  <a:srgbClr val="565f6c"/>
                </a:solidFill>
              </a:rPr>
              <a:t>ПОТЕРЯТЬ </a:t>
            </a:r>
            <a:r>
              <a:rPr sz="2050" b="0" spc="20">
                <a:solidFill>
                  <a:srgbClr val="565f6c"/>
                </a:solidFill>
              </a:rPr>
              <a:t>СВЯЗЬ С </a:t>
            </a:r>
            <a:r>
              <a:rPr sz="2050" b="0" spc="15">
                <a:solidFill>
                  <a:srgbClr val="565f6c"/>
                </a:solidFill>
              </a:rPr>
              <a:t>РЕБЕНКОМ</a:t>
            </a:r>
            <a:r>
              <a:rPr sz="2600" b="0" spc="15">
                <a:solidFill>
                  <a:srgbClr val="565f6c"/>
                </a:solidFill>
              </a:rPr>
              <a:t>,  </a:t>
            </a:r>
            <a:r>
              <a:rPr sz="2050" b="0" spc="20">
                <a:solidFill>
                  <a:srgbClr val="565f6c"/>
                </a:solidFill>
              </a:rPr>
              <a:t>НЕ ОТДАЛИТЬСЯ </a:t>
            </a:r>
            <a:r>
              <a:rPr sz="2050" b="0" spc="15">
                <a:solidFill>
                  <a:srgbClr val="565f6c"/>
                </a:solidFill>
              </a:rPr>
              <a:t>ОТ </a:t>
            </a:r>
            <a:r>
              <a:rPr sz="2050" b="0" spc="10">
                <a:solidFill>
                  <a:srgbClr val="565f6c"/>
                </a:solidFill>
              </a:rPr>
              <a:t>НЕГО</a:t>
            </a:r>
            <a:r>
              <a:rPr sz="2600" b="0" spc="10">
                <a:solidFill>
                  <a:srgbClr val="565f6c"/>
                </a:solidFill>
              </a:rPr>
              <a:t>, </a:t>
            </a:r>
            <a:r>
              <a:rPr sz="2050" b="0" spc="15">
                <a:solidFill>
                  <a:srgbClr val="565f6c"/>
                </a:solidFill>
              </a:rPr>
              <a:t>ОСОЗНАТЬ</a:t>
            </a:r>
            <a:r>
              <a:rPr sz="2600" b="0" spc="15">
                <a:solidFill>
                  <a:srgbClr val="565f6c"/>
                </a:solidFill>
              </a:rPr>
              <a:t>, </a:t>
            </a:r>
            <a:r>
              <a:rPr sz="2050" b="0" spc="20">
                <a:solidFill>
                  <a:srgbClr val="565f6c"/>
                </a:solidFill>
              </a:rPr>
              <a:t>ЧТО </a:t>
            </a:r>
            <a:r>
              <a:rPr sz="2050" b="0" spc="15">
                <a:solidFill>
                  <a:srgbClr val="565f6c"/>
                </a:solidFill>
              </a:rPr>
              <a:t>ЕГО  ПОВЕДЕНИЕ ТРУДНО </a:t>
            </a:r>
            <a:r>
              <a:rPr sz="2050" b="0" spc="20">
                <a:solidFill>
                  <a:srgbClr val="565f6c"/>
                </a:solidFill>
              </a:rPr>
              <a:t>НЕ </a:t>
            </a:r>
            <a:r>
              <a:rPr sz="2050" b="0" spc="15">
                <a:solidFill>
                  <a:srgbClr val="565f6c"/>
                </a:solidFill>
              </a:rPr>
              <a:t>ТОЛЬКО ДЛЯ </a:t>
            </a:r>
            <a:r>
              <a:rPr sz="2050" b="0" spc="10">
                <a:solidFill>
                  <a:srgbClr val="565f6c"/>
                </a:solidFill>
              </a:rPr>
              <a:t>НАС</a:t>
            </a:r>
            <a:r>
              <a:rPr sz="2600" b="0" spc="10">
                <a:solidFill>
                  <a:srgbClr val="565f6c"/>
                </a:solidFill>
              </a:rPr>
              <a:t>, </a:t>
            </a:r>
            <a:r>
              <a:rPr sz="2050" b="0" spc="20">
                <a:solidFill>
                  <a:srgbClr val="565f6c"/>
                </a:solidFill>
              </a:rPr>
              <a:t>НО И  </a:t>
            </a:r>
            <a:r>
              <a:rPr sz="2050" b="0" spc="15">
                <a:solidFill>
                  <a:srgbClr val="565f6c"/>
                </a:solidFill>
              </a:rPr>
              <a:t>ДЛЯ НЕГО</a:t>
            </a:r>
            <a:r>
              <a:rPr sz="2050" b="0" spc="315">
                <a:solidFill>
                  <a:srgbClr val="565f6c"/>
                </a:solidFill>
              </a:rPr>
              <a:t> </a:t>
            </a:r>
            <a:r>
              <a:rPr sz="2050" b="0" spc="15">
                <a:solidFill>
                  <a:srgbClr val="565f6c"/>
                </a:solidFill>
              </a:rPr>
              <a:t>САМОГО</a:t>
            </a:r>
            <a:r>
              <a:rPr sz="2600" b="0" spc="15">
                <a:solidFill>
                  <a:srgbClr val="565f6c"/>
                </a:solidFill>
              </a:rPr>
              <a:t>.</a:t>
            </a:r>
            <a:endParaRPr sz="2600" b="0" spc="15">
              <a:solidFill>
                <a:srgbClr val="565f6c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457200" y="2924898"/>
            <a:ext cx="3657600" cy="3096387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4" name="object 4"/>
          <p:cNvSpPr/>
          <p:nvPr/>
        </p:nvSpPr>
        <p:spPr>
          <a:xfrm>
            <a:off x="4385564" y="2924975"/>
            <a:ext cx="3657599" cy="3054985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7763" y="239268"/>
            <a:ext cx="8122920" cy="126339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3" name="object 3"/>
          <p:cNvSpPr/>
          <p:nvPr/>
        </p:nvSpPr>
        <p:spPr>
          <a:xfrm>
            <a:off x="190500" y="0"/>
            <a:ext cx="8677656" cy="1755648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274700"/>
            <a:ext cx="8003285" cy="114300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5" name="object 5"/>
          <p:cNvSpPr/>
          <p:nvPr/>
        </p:nvSpPr>
        <p:spPr>
          <a:xfrm>
            <a:off x="457200" y="274700"/>
            <a:ext cx="8003540" cy="1143000"/>
          </a:xfrm>
          <a:custGeom>
            <a:avLst/>
            <a:gdLst/>
            <a:rect l="l" t="t" r="r" b="b"/>
            <a:pathLst>
              <a:path w="8003540" h="1143000">
                <a:moveTo>
                  <a:pt x="0" y="1143000"/>
                </a:moveTo>
                <a:lnTo>
                  <a:pt x="8003285" y="1143000"/>
                </a:lnTo>
                <a:lnTo>
                  <a:pt x="8003285" y="0"/>
                </a:lnTo>
                <a:lnTo>
                  <a:pt x="0" y="0"/>
                </a:lnTo>
                <a:lnTo>
                  <a:pt x="0" y="1143000"/>
                </a:lnTo>
                <a:close/>
              </a:path>
            </a:pathLst>
          </a:custGeom>
          <a:ln w="12700">
            <a:solidFill>
              <a:srgbClr val="ff6903"/>
            </a:solidFill>
          </a:ln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 idx="0"/>
          </p:nvPr>
        </p:nvSpPr>
        <p:spPr>
          <a:xfrm>
            <a:off x="536244" y="130886"/>
            <a:ext cx="7847330" cy="1244600"/>
          </a:xfrm>
          <a:prstGeom prst="rect">
            <a:avLst/>
          </a:prstGeom>
        </p:spPr>
        <p:txBody>
          <a:bodyPr vert="horz" wrap="square" lIns="0" tIns="12065" rIns="0" bIns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  <a:defRPr/>
            </a:pPr>
            <a:r>
              <a:rPr sz="4000"/>
              <a:t>О</a:t>
            </a:r>
            <a:r>
              <a:rPr sz="3200"/>
              <a:t>ТКЛОНЯЮЩЕЕСЯ</a:t>
            </a:r>
            <a:r>
              <a:rPr sz="3200" b="0" spc="125"/>
              <a:t> </a:t>
            </a:r>
            <a:r>
              <a:rPr sz="3200"/>
              <a:t>ПОВЕДЕНИЕ</a:t>
            </a:r>
            <a:endParaRPr sz="3200"/>
          </a:p>
          <a:p>
            <a:pPr algn="ctr">
              <a:lnSpc>
                <a:spcPct val="100000"/>
              </a:lnSpc>
              <a:defRPr/>
            </a:pPr>
            <a:r>
              <a:rPr sz="4000" b="0" spc="-5"/>
              <a:t>-</a:t>
            </a:r>
            <a:endParaRPr sz="4000"/>
          </a:p>
        </p:txBody>
      </p:sp>
      <p:sp>
        <p:nvSpPr>
          <p:cNvPr id="7" name="object 7"/>
          <p:cNvSpPr txBox="1"/>
          <p:nvPr/>
        </p:nvSpPr>
        <p:spPr>
          <a:xfrm>
            <a:off x="0" y="1828800"/>
            <a:ext cx="8763000" cy="5467350"/>
          </a:xfrm>
          <a:prstGeom prst="rect">
            <a:avLst/>
          </a:prstGeom>
        </p:spPr>
        <p:txBody>
          <a:bodyPr vert="horz" wrap="square" lIns="0" tIns="12065" rIns="0" bIns="0">
            <a:spAutoFit/>
          </a:bodyPr>
          <a:lstStyle/>
          <a:p>
            <a:pPr marL="360045" marR="821690" indent="0">
              <a:lnSpc>
                <a:spcPct val="100000"/>
              </a:lnSpc>
              <a:spcBef>
                <a:spcPts val="95"/>
              </a:spcBef>
              <a:defRPr/>
            </a:pPr>
            <a:r>
              <a:rPr lang="ru-RU" altLang="en-US" sz="4000" b="0" spc="-375">
                <a:latin typeface="Times New Roman"/>
                <a:cs typeface="Times New Roman"/>
              </a:rPr>
              <a:t>это постоянно </a:t>
            </a:r>
            <a:r>
              <a:rPr lang="en-US" altLang="ru-RU" sz="4000" b="0" spc="-375">
                <a:latin typeface="Times New Roman"/>
                <a:cs typeface="Times New Roman"/>
              </a:rPr>
              <a:t>,</a:t>
            </a:r>
            <a:r>
              <a:rPr lang="ru-RU" altLang="en-US" sz="4000" b="0" spc="-375">
                <a:latin typeface="Times New Roman"/>
                <a:cs typeface="Times New Roman"/>
              </a:rPr>
              <a:t> стойко повторяющееся поведение</a:t>
            </a:r>
            <a:r>
              <a:rPr lang="en-US" altLang="ru-RU" sz="4000" b="0" spc="-375">
                <a:latin typeface="Times New Roman"/>
                <a:cs typeface="Times New Roman"/>
              </a:rPr>
              <a:t>,</a:t>
            </a:r>
            <a:r>
              <a:rPr lang="ru-RU" altLang="en-US" sz="4000" b="0" spc="-375">
                <a:latin typeface="Times New Roman"/>
                <a:cs typeface="Times New Roman"/>
              </a:rPr>
              <a:t> не соответствующее общепринятым социальным нормам  и наносящее ущерб самому человеку</a:t>
            </a:r>
            <a:r>
              <a:rPr lang="en-US" altLang="ru-RU" sz="4000" b="0" spc="-375">
                <a:latin typeface="Times New Roman"/>
                <a:cs typeface="Times New Roman"/>
              </a:rPr>
              <a:t>,</a:t>
            </a:r>
            <a:r>
              <a:rPr lang="ru-RU" altLang="en-US" sz="4000" b="0" spc="-375">
                <a:latin typeface="Times New Roman"/>
                <a:cs typeface="Times New Roman"/>
              </a:rPr>
              <a:t> окружающим людям и имуществу</a:t>
            </a:r>
            <a:r>
              <a:rPr lang="en-US" altLang="ru-RU" sz="4000" b="0" spc="-375">
                <a:latin typeface="Times New Roman"/>
                <a:cs typeface="Times New Roman"/>
              </a:rPr>
              <a:t>.</a:t>
            </a:r>
            <a:r>
              <a:rPr lang="ru-RU" altLang="en-US" sz="4000" b="0" spc="-375">
                <a:latin typeface="Times New Roman"/>
                <a:cs typeface="Times New Roman"/>
              </a:rPr>
              <a:t> Синонимом  </a:t>
            </a:r>
            <a:r>
              <a:rPr sz="4000" b="0" spc="-55">
                <a:latin typeface="Times New Roman"/>
                <a:cs typeface="Times New Roman"/>
              </a:rPr>
              <a:t>«отклоняющееся</a:t>
            </a:r>
            <a:r>
              <a:rPr lang="ru-RU" altLang="en-US" sz="4000" b="0" spc="-55">
                <a:latin typeface="Times New Roman"/>
                <a:cs typeface="Times New Roman"/>
              </a:rPr>
              <a:t> </a:t>
            </a:r>
            <a:r>
              <a:rPr sz="4000" b="0" spc="70">
                <a:latin typeface="Times New Roman"/>
                <a:cs typeface="Times New Roman"/>
              </a:rPr>
              <a:t>поведение» </a:t>
            </a:r>
            <a:r>
              <a:rPr sz="4000" b="0" spc="-110">
                <a:latin typeface="Times New Roman"/>
                <a:cs typeface="Times New Roman"/>
              </a:rPr>
              <a:t>является </a:t>
            </a:r>
            <a:r>
              <a:rPr sz="4000" b="0" spc="-190">
                <a:latin typeface="Times New Roman"/>
                <a:cs typeface="Times New Roman"/>
              </a:rPr>
              <a:t>термин </a:t>
            </a:r>
            <a:r>
              <a:rPr sz="4000" b="0" spc="-55">
                <a:latin typeface="Times New Roman"/>
                <a:cs typeface="Times New Roman"/>
              </a:rPr>
              <a:t>«девиантное  </a:t>
            </a:r>
            <a:r>
              <a:rPr sz="4000" b="0" spc="70">
                <a:latin typeface="Times New Roman"/>
                <a:cs typeface="Times New Roman"/>
              </a:rPr>
              <a:t>поведение» </a:t>
            </a:r>
            <a:r>
              <a:rPr sz="4000">
                <a:latin typeface="Times New Roman"/>
                <a:cs typeface="Times New Roman"/>
              </a:rPr>
              <a:t>(англ. </a:t>
            </a:r>
            <a:r>
              <a:rPr sz="4000" b="0" spc="-5">
                <a:latin typeface="Times New Roman"/>
                <a:cs typeface="Times New Roman"/>
              </a:rPr>
              <a:t>Deviation </a:t>
            </a:r>
            <a:r>
              <a:rPr sz="4000" b="0" spc="155">
                <a:latin typeface="Times New Roman"/>
                <a:cs typeface="Times New Roman"/>
              </a:rPr>
              <a:t>–</a:t>
            </a:r>
            <a:r>
              <a:rPr sz="4000" b="0" spc="-35">
                <a:latin typeface="Times New Roman"/>
                <a:cs typeface="Times New Roman"/>
              </a:rPr>
              <a:t> </a:t>
            </a:r>
            <a:r>
              <a:rPr sz="4000" b="0" spc="-75">
                <a:latin typeface="Times New Roman"/>
                <a:cs typeface="Times New Roman"/>
              </a:rPr>
              <a:t>отклонение</a:t>
            </a:r>
            <a:r>
              <a:rPr sz="4000" b="0" spc="-75">
                <a:latin typeface="Times New Roman"/>
                <a:cs typeface="Times New Roman"/>
              </a:rPr>
              <a:t>)</a:t>
            </a:r>
            <a:endParaRPr sz="4000" b="0" spc="-75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92202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92202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7763" y="239268"/>
            <a:ext cx="8049768" cy="1546859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3" name="object 3"/>
          <p:cNvSpPr/>
          <p:nvPr/>
        </p:nvSpPr>
        <p:spPr>
          <a:xfrm>
            <a:off x="399288" y="391668"/>
            <a:ext cx="8174735" cy="1616964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4" name="object 4"/>
          <p:cNvSpPr/>
          <p:nvPr/>
        </p:nvSpPr>
        <p:spPr>
          <a:xfrm>
            <a:off x="457200" y="274574"/>
            <a:ext cx="7931277" cy="1426210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 idx="0"/>
          </p:nvPr>
        </p:nvSpPr>
        <p:spPr>
          <a:xfrm>
            <a:off x="457200" y="274574"/>
            <a:ext cx="7931784" cy="1426210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272415" rIns="0" bIns="0">
            <a:spAutoFit/>
          </a:bodyPr>
          <a:lstStyle/>
          <a:p>
            <a:pPr marL="2068830" marR="261620" indent="-1798955">
              <a:lnSpc>
                <a:spcPct val="100299"/>
              </a:lnSpc>
              <a:spcBef>
                <a:spcPts val="2145"/>
              </a:spcBef>
              <a:defRPr/>
            </a:pPr>
            <a:r>
              <a:rPr sz="3600" b="0" spc="-5"/>
              <a:t>С</a:t>
            </a:r>
            <a:r>
              <a:rPr sz="2850" b="0" spc="25"/>
              <a:t>ОЦ</a:t>
            </a:r>
            <a:r>
              <a:rPr sz="2850" b="0" spc="30"/>
              <a:t>И</a:t>
            </a:r>
            <a:r>
              <a:rPr sz="2850" b="0" spc="20"/>
              <a:t>АЛЬНО</a:t>
            </a:r>
            <a:r>
              <a:rPr sz="3600"/>
              <a:t>-</a:t>
            </a:r>
            <a:r>
              <a:rPr sz="2850" b="0" spc="15"/>
              <a:t>ПС</a:t>
            </a:r>
            <a:r>
              <a:rPr sz="2850" b="0" spc="30"/>
              <a:t>И</a:t>
            </a:r>
            <a:r>
              <a:rPr sz="2850" b="0" spc="15"/>
              <a:t>ХОЛОГ</a:t>
            </a:r>
            <a:r>
              <a:rPr sz="2850" b="0" spc="10"/>
              <a:t>И</a:t>
            </a:r>
            <a:r>
              <a:rPr sz="2850" b="0" spc="20"/>
              <a:t>ЧЕСКАЯ </a:t>
            </a:r>
            <a:r>
              <a:rPr sz="2850" b="0" spc="15"/>
              <a:t>ДЕЗАДАПТАЦИ</a:t>
            </a:r>
            <a:r>
              <a:rPr sz="2850" b="0" spc="20"/>
              <a:t>Я</a:t>
            </a:r>
            <a:r>
              <a:rPr sz="2850" b="0" spc="229"/>
              <a:t> </a:t>
            </a:r>
            <a:r>
              <a:rPr sz="3600"/>
              <a:t>-</a:t>
            </a:r>
            <a:endParaRPr sz="3600"/>
          </a:p>
        </p:txBody>
      </p:sp>
      <p:sp>
        <p:nvSpPr>
          <p:cNvPr id="6" name="object 6"/>
          <p:cNvSpPr txBox="1"/>
          <p:nvPr/>
        </p:nvSpPr>
        <p:spPr>
          <a:xfrm>
            <a:off x="535940" y="1944065"/>
            <a:ext cx="7625715" cy="3628060"/>
          </a:xfrm>
          <a:prstGeom prst="rect">
            <a:avLst/>
          </a:prstGeom>
        </p:spPr>
        <p:txBody>
          <a:bodyPr vert="horz" wrap="square" lIns="0" tIns="13335" rIns="0" bIns="0">
            <a:spAutoFit/>
          </a:bodyPr>
          <a:lstStyle/>
          <a:p>
            <a:pPr marL="1105535">
              <a:lnSpc>
                <a:spcPct val="100000"/>
              </a:lnSpc>
              <a:spcBef>
                <a:spcPts val="104"/>
              </a:spcBef>
              <a:defRPr/>
            </a:pPr>
            <a:r>
              <a:rPr sz="3200" b="0" spc="-419">
                <a:latin typeface="Century Schoolbook"/>
                <a:ea typeface="+mj-ea"/>
                <a:cs typeface="Century Schoolbook"/>
              </a:rPr>
              <a:t>это</a:t>
            </a:r>
            <a:r>
              <a:rPr lang="ru-RU" altLang="en-US" sz="3200" b="0" spc="-419">
                <a:latin typeface="Century Schoolbook"/>
                <a:ea typeface="+mj-ea"/>
                <a:cs typeface="Century Schoolbook"/>
              </a:rPr>
              <a:t>  </a:t>
            </a:r>
            <a:r>
              <a:rPr sz="3200" b="0" spc="-95">
                <a:latin typeface="Century Schoolbook"/>
                <a:ea typeface="+mj-ea"/>
                <a:cs typeface="Century Schoolbook"/>
              </a:rPr>
              <a:t>состояние,</a:t>
            </a:r>
            <a:r>
              <a:rPr sz="3200" b="0" spc="-80">
                <a:latin typeface="Century Schoolbook"/>
                <a:ea typeface="+mj-ea"/>
                <a:cs typeface="Century Schoolbook"/>
              </a:rPr>
              <a:t> </a:t>
            </a:r>
            <a:r>
              <a:rPr sz="3200" b="0" spc="-5">
                <a:latin typeface="Century Schoolbook"/>
                <a:ea typeface="+mj-ea"/>
                <a:cs typeface="Century Schoolbook"/>
              </a:rPr>
              <a:t>осложняющее</a:t>
            </a:r>
            <a:endParaRPr sz="3200" b="0" spc="-5">
              <a:latin typeface="Century Schoolbook"/>
              <a:ea typeface="+mj-ea"/>
              <a:cs typeface="Century Schoolbook"/>
            </a:endParaRPr>
          </a:p>
          <a:p>
            <a:pPr marL="363220">
              <a:lnSpc>
                <a:spcPct val="100000"/>
              </a:lnSpc>
              <a:defRPr/>
            </a:pPr>
            <a:r>
              <a:rPr sz="3200" b="0" spc="25">
                <a:latin typeface="Century Schoolbook"/>
                <a:ea typeface="+mj-ea"/>
                <a:cs typeface="Century Schoolbook"/>
              </a:rPr>
              <a:t>приспособление </a:t>
            </a:r>
            <a:r>
              <a:rPr sz="3200" b="0" spc="-70">
                <a:latin typeface="Century Schoolbook"/>
                <a:ea typeface="+mj-ea"/>
                <a:cs typeface="Century Schoolbook"/>
              </a:rPr>
              <a:t>к </a:t>
            </a:r>
            <a:r>
              <a:rPr sz="3200" b="0" spc="30">
                <a:latin typeface="Century Schoolbook"/>
                <a:ea typeface="+mj-ea"/>
                <a:cs typeface="Century Schoolbook"/>
              </a:rPr>
              <a:t>социальной</a:t>
            </a:r>
            <a:r>
              <a:rPr sz="3200" b="0" spc="-15">
                <a:latin typeface="Century Schoolbook"/>
                <a:ea typeface="+mj-ea"/>
                <a:cs typeface="Century Schoolbook"/>
              </a:rPr>
              <a:t> </a:t>
            </a:r>
            <a:r>
              <a:rPr sz="3200" b="0" spc="110">
                <a:latin typeface="Century Schoolbook"/>
                <a:ea typeface="+mj-ea"/>
                <a:cs typeface="Century Schoolbook"/>
              </a:rPr>
              <a:t>среде</a:t>
            </a:r>
            <a:endParaRPr sz="3200" b="0" spc="110">
              <a:latin typeface="Century Schoolbook"/>
              <a:ea typeface="+mj-ea"/>
              <a:cs typeface="Century Schoolbook"/>
            </a:endParaRPr>
          </a:p>
          <a:p>
            <a:pPr>
              <a:lnSpc>
                <a:spcPct val="100000"/>
              </a:lnSpc>
              <a:spcBef>
                <a:spcPts val="40"/>
              </a:spcBef>
              <a:defRPr/>
            </a:pPr>
            <a:endParaRPr sz="4350">
              <a:latin typeface="Times New Roman"/>
              <a:cs typeface="Times New Roman"/>
            </a:endParaRPr>
          </a:p>
          <a:p>
            <a:pPr marL="287020" marR="5080" indent="-274320" algn="just">
              <a:lnSpc>
                <a:spcPct val="100000"/>
              </a:lnSpc>
              <a:buClr>
                <a:srgbClr val="fd8537"/>
              </a:buClr>
              <a:buSzPct val="70000"/>
              <a:buFont typeface="Wingdings"/>
              <a:buChar char="¢"/>
              <a:tabLst>
                <a:tab pos="287020" algn="l"/>
              </a:tabLst>
              <a:defRPr/>
            </a:pPr>
            <a:r>
              <a:rPr sz="3200" b="0" spc="-330">
                <a:latin typeface="Century Schoolbook"/>
                <a:ea typeface="+mj-ea"/>
                <a:cs typeface="Century Schoolbook"/>
              </a:rPr>
              <a:t>Может </a:t>
            </a:r>
            <a:r>
              <a:rPr sz="3200" b="0" spc="-125">
                <a:latin typeface="Century Schoolbook"/>
                <a:ea typeface="+mj-ea"/>
                <a:cs typeface="Century Schoolbook"/>
              </a:rPr>
              <a:t>предшествовать </a:t>
            </a:r>
            <a:r>
              <a:rPr sz="3200" b="0" spc="15">
                <a:latin typeface="Century Schoolbook"/>
                <a:ea typeface="+mj-ea"/>
                <a:cs typeface="Century Schoolbook"/>
              </a:rPr>
              <a:t>проявлениям  </a:t>
            </a:r>
            <a:r>
              <a:rPr sz="3200" b="0" spc="-70">
                <a:latin typeface="Century Schoolbook"/>
                <a:ea typeface="+mj-ea"/>
                <a:cs typeface="Century Schoolbook"/>
              </a:rPr>
              <a:t>отклоняющегося </a:t>
            </a:r>
            <a:r>
              <a:rPr sz="3200" b="0" spc="80">
                <a:latin typeface="Century Schoolbook"/>
                <a:ea typeface="+mj-ea"/>
                <a:cs typeface="Century Schoolbook"/>
              </a:rPr>
              <a:t>поведения </a:t>
            </a:r>
            <a:r>
              <a:rPr sz="3200" b="0" spc="15">
                <a:latin typeface="Century Schoolbook"/>
                <a:ea typeface="+mj-ea"/>
                <a:cs typeface="Century Schoolbook"/>
              </a:rPr>
              <a:t>или </a:t>
            </a:r>
            <a:r>
              <a:rPr sz="3200" b="0" spc="-275">
                <a:latin typeface="Century Schoolbook"/>
                <a:ea typeface="+mj-ea"/>
                <a:cs typeface="Century Schoolbook"/>
              </a:rPr>
              <a:t>быть  </a:t>
            </a:r>
            <a:r>
              <a:rPr sz="3200" b="0" spc="75">
                <a:latin typeface="Century Schoolbook"/>
                <a:ea typeface="+mj-ea"/>
                <a:cs typeface="Century Schoolbook"/>
              </a:rPr>
              <a:t>его</a:t>
            </a:r>
            <a:r>
              <a:rPr sz="3200" b="0" spc="-25">
                <a:latin typeface="Century Schoolbook"/>
                <a:ea typeface="+mj-ea"/>
                <a:cs typeface="Century Schoolbook"/>
              </a:rPr>
              <a:t> </a:t>
            </a:r>
            <a:r>
              <a:rPr sz="3200" b="0" spc="-90">
                <a:latin typeface="Century Schoolbook"/>
                <a:ea typeface="+mj-ea"/>
                <a:cs typeface="Century Schoolbook"/>
              </a:rPr>
              <a:t>следствием</a:t>
            </a:r>
            <a:endParaRPr sz="3200">
              <a:latin typeface="Century Schoolbook"/>
              <a:ea typeface="+mj-ea"/>
              <a:cs typeface="Century Schoolboo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3316" y="225552"/>
            <a:ext cx="7752588" cy="1042415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3" name="object 3"/>
          <p:cNvSpPr/>
          <p:nvPr/>
        </p:nvSpPr>
        <p:spPr>
          <a:xfrm>
            <a:off x="1679448" y="422148"/>
            <a:ext cx="5903976" cy="10668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4" name="object 4"/>
          <p:cNvSpPr/>
          <p:nvPr/>
        </p:nvSpPr>
        <p:spPr>
          <a:xfrm>
            <a:off x="304800" y="228600"/>
            <a:ext cx="8087791" cy="958558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</p:spPr>
        <p:txBody>
          <a:bodyPr wrap="square" lIns="0" tIns="0" rIns="0" bIns="0"/>
          <a:lstStyle/>
          <a:p>
            <a:pPr>
              <a:defRPr/>
            </a:pPr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 idx="0"/>
          </p:nvPr>
        </p:nvSpPr>
        <p:spPr>
          <a:xfrm>
            <a:off x="0" y="260642"/>
            <a:ext cx="8305800" cy="1482433"/>
          </a:xfrm>
          <a:prstGeom prst="rect">
            <a:avLst/>
          </a:prstGeom>
          <a:ln w="12700">
            <a:solidFill>
              <a:srgbClr val="ff6903"/>
            </a:solidFill>
          </a:ln>
        </p:spPr>
        <p:txBody>
          <a:bodyPr vert="horz" wrap="square" lIns="0" tIns="318770" rIns="0" bIns="0">
            <a:spAutoFit/>
          </a:bodyPr>
          <a:lstStyle/>
          <a:p>
            <a:pPr marL="180022" indent="0">
              <a:lnSpc>
                <a:spcPct val="100000"/>
              </a:lnSpc>
              <a:spcBef>
                <a:spcPts val="2510"/>
              </a:spcBef>
              <a:defRPr/>
            </a:pPr>
            <a:r>
              <a:rPr lang="ru-RU" altLang="en-US" sz="2800" b="0" spc="20"/>
              <a:t>   РАННЕЕ ПРОБЛЕМНОЕ ПОВЕДЕНИЕ</a:t>
            </a:r>
            <a:endParaRPr lang="ru-RU" altLang="en-US" sz="2800" b="0" spc="20"/>
          </a:p>
          <a:p>
            <a:pPr marL="180022" indent="0">
              <a:lnSpc>
                <a:spcPct val="100000"/>
              </a:lnSpc>
              <a:spcBef>
                <a:spcPts val="2510"/>
              </a:spcBef>
              <a:defRPr/>
            </a:pPr>
            <a:endParaRPr xmlns:mc="http://schemas.openxmlformats.org/markup-compatibility/2006" xmlns:hp="http://schemas.haansoft.com/office/presentation/8.0" kumimoji="0" lang="ru-RU" altLang="en-US" sz="2800" b="0" i="0" u="none" strike="noStrike" kern="1200" cap="none" spc="15" normalizeH="0" baseline="0" mc:Ignorable="hp" hp:hslEmbossed="0">
              <a:solidFill>
                <a:srgbClr val="000000"/>
              </a:solidFill>
              <a:latin typeface="Century Schoolbook"/>
              <a:ea typeface="Calibri"/>
              <a:cs typeface="Century Schoolbook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5940" y="1627454"/>
            <a:ext cx="7658734" cy="4325671"/>
          </a:xfrm>
          <a:prstGeom prst="rect">
            <a:avLst/>
          </a:prstGeom>
        </p:spPr>
        <p:txBody>
          <a:bodyPr vert="horz" wrap="square" lIns="0" tIns="11430" rIns="0" bIns="0">
            <a:spAutoFit/>
          </a:bodyPr>
          <a:lstStyle/>
          <a:p>
            <a:pPr marL="287020" marR="5080" indent="-274320" algn="just">
              <a:lnSpc>
                <a:spcPct val="100200"/>
              </a:lnSpc>
              <a:spcBef>
                <a:spcPts val="90"/>
              </a:spcBef>
              <a:buClr>
                <a:srgbClr val="fd8537"/>
              </a:buClr>
              <a:buSzPct val="69000"/>
              <a:buFont typeface="Wingdings"/>
              <a:buChar char="¢"/>
              <a:tabLst>
                <a:tab pos="287020" algn="l"/>
              </a:tabLst>
              <a:defRPr/>
            </a:pPr>
            <a:r>
              <a:rPr sz="2800" b="1" spc="-5">
                <a:latin typeface="Century Schoolbook"/>
                <a:ea typeface="+mj-ea"/>
                <a:cs typeface="Century Schoolbook"/>
              </a:rPr>
              <a:t>Может проявляться</a:t>
            </a:r>
            <a:r>
              <a:rPr sz="2800" b="0" spc="-5">
                <a:latin typeface="Century Schoolbook"/>
                <a:ea typeface="+mj-ea"/>
                <a:cs typeface="Century Schoolbook"/>
              </a:rPr>
              <a:t>:</a:t>
            </a:r>
            <a:r>
              <a:rPr lang="ru-RU" altLang="en-US" sz="2800" b="0" spc="-5">
                <a:latin typeface="Century Schoolbook"/>
                <a:ea typeface="+mj-ea"/>
                <a:cs typeface="Century Schoolbook"/>
              </a:rPr>
              <a:t> как</a:t>
            </a:r>
            <a:r>
              <a:rPr sz="2800" b="0" spc="-5">
                <a:latin typeface="Century Schoolbook"/>
                <a:ea typeface="+mj-ea"/>
                <a:cs typeface="Century Schoolbook"/>
              </a:rPr>
              <a:t> </a:t>
            </a:r>
            <a:r>
              <a:rPr sz="2800" b="0" spc="50">
                <a:latin typeface="Century Schoolbook"/>
                <a:ea typeface="+mj-ea"/>
                <a:cs typeface="Century Schoolbook"/>
              </a:rPr>
              <a:t>нарушение </a:t>
            </a:r>
            <a:r>
              <a:rPr sz="2800">
                <a:latin typeface="Century Schoolbook"/>
                <a:ea typeface="+mj-ea"/>
                <a:cs typeface="Century Schoolbook"/>
              </a:rPr>
              <a:t>правил,  </a:t>
            </a:r>
            <a:r>
              <a:rPr sz="2800" b="0" spc="20">
                <a:latin typeface="Century Schoolbook"/>
                <a:ea typeface="+mj-ea"/>
                <a:cs typeface="Century Schoolbook"/>
              </a:rPr>
              <a:t>сквернословие, </a:t>
            </a:r>
            <a:r>
              <a:rPr sz="2800" b="0" spc="50">
                <a:latin typeface="Century Schoolbook"/>
                <a:ea typeface="+mj-ea"/>
                <a:cs typeface="Century Schoolbook"/>
              </a:rPr>
              <a:t>школьные </a:t>
            </a:r>
            <a:r>
              <a:rPr sz="2800" b="0" spc="25">
                <a:latin typeface="Century Schoolbook"/>
                <a:ea typeface="+mj-ea"/>
                <a:cs typeface="Century Schoolbook"/>
              </a:rPr>
              <a:t>прогулы,</a:t>
            </a:r>
            <a:r>
              <a:rPr sz="2800" b="0" spc="-100">
                <a:latin typeface="Century Schoolbook"/>
                <a:ea typeface="+mj-ea"/>
                <a:cs typeface="Century Schoolbook"/>
              </a:rPr>
              <a:t> </a:t>
            </a:r>
            <a:r>
              <a:rPr sz="2800" b="0" spc="-165">
                <a:latin typeface="Century Schoolbook"/>
                <a:ea typeface="+mj-ea"/>
                <a:cs typeface="Century Schoolbook"/>
              </a:rPr>
              <a:t>частые  </a:t>
            </a:r>
            <a:r>
              <a:rPr sz="2800" b="0" spc="5">
                <a:latin typeface="Century Schoolbook"/>
                <a:ea typeface="+mj-ea"/>
                <a:cs typeface="Century Schoolbook"/>
              </a:rPr>
              <a:t>случаи </a:t>
            </a:r>
            <a:r>
              <a:rPr sz="2800" b="0" spc="-55">
                <a:latin typeface="Century Schoolbook"/>
                <a:ea typeface="+mj-ea"/>
                <a:cs typeface="Century Schoolbook"/>
              </a:rPr>
              <a:t>обмана, </a:t>
            </a:r>
            <a:r>
              <a:rPr sz="2800" b="0" spc="15">
                <a:latin typeface="Century Schoolbook"/>
                <a:ea typeface="+mj-ea"/>
                <a:cs typeface="Century Schoolbook"/>
              </a:rPr>
              <a:t>побеги </a:t>
            </a:r>
            <a:r>
              <a:rPr sz="2800" b="0" spc="-15">
                <a:latin typeface="Century Schoolbook"/>
                <a:ea typeface="+mj-ea"/>
                <a:cs typeface="Century Schoolbook"/>
              </a:rPr>
              <a:t>из</a:t>
            </a:r>
            <a:r>
              <a:rPr sz="2800" b="0" spc="25">
                <a:latin typeface="Century Schoolbook"/>
                <a:ea typeface="+mj-ea"/>
                <a:cs typeface="Century Schoolbook"/>
              </a:rPr>
              <a:t> </a:t>
            </a:r>
            <a:r>
              <a:rPr sz="2800" b="0" spc="-20">
                <a:latin typeface="Century Schoolbook"/>
                <a:ea typeface="+mj-ea"/>
                <a:cs typeface="Century Schoolbook"/>
              </a:rPr>
              <a:t>дома,</a:t>
            </a:r>
            <a:endParaRPr sz="2800" b="0" spc="-20">
              <a:latin typeface="Century Schoolbook"/>
              <a:ea typeface="+mj-ea"/>
              <a:cs typeface="Century Schoolbook"/>
            </a:endParaRPr>
          </a:p>
          <a:p>
            <a:pPr marL="286385" marR="1757680">
              <a:lnSpc>
                <a:spcPct val="100000"/>
              </a:lnSpc>
              <a:defRPr/>
            </a:pPr>
            <a:r>
              <a:rPr sz="2800" b="0" spc="25">
                <a:latin typeface="Century Schoolbook"/>
                <a:ea typeface="+mj-ea"/>
                <a:cs typeface="Century Schoolbook"/>
              </a:rPr>
              <a:t>чрезмерное </a:t>
            </a:r>
            <a:r>
              <a:rPr sz="2800" b="0" spc="-120">
                <a:latin typeface="Century Schoolbook"/>
                <a:ea typeface="+mj-ea"/>
                <a:cs typeface="Century Schoolbook"/>
              </a:rPr>
              <a:t>упрямство, </a:t>
            </a:r>
            <a:r>
              <a:rPr sz="2800" b="0" spc="-265">
                <a:latin typeface="Century Schoolbook"/>
                <a:ea typeface="+mj-ea"/>
                <a:cs typeface="Century Schoolbook"/>
              </a:rPr>
              <a:t>открытое  </a:t>
            </a:r>
            <a:r>
              <a:rPr sz="2800" b="0" spc="35">
                <a:latin typeface="Century Schoolbook"/>
                <a:ea typeface="+mj-ea"/>
                <a:cs typeface="Century Schoolbook"/>
              </a:rPr>
              <a:t>непослушание </a:t>
            </a:r>
            <a:r>
              <a:rPr sz="2800" b="0" spc="20">
                <a:latin typeface="Century Schoolbook"/>
                <a:ea typeface="+mj-ea"/>
                <a:cs typeface="Century Schoolbook"/>
              </a:rPr>
              <a:t>и</a:t>
            </a:r>
            <a:r>
              <a:rPr sz="2800" b="0" spc="-85">
                <a:latin typeface="Century Schoolbook"/>
                <a:ea typeface="+mj-ea"/>
                <a:cs typeface="Century Schoolbook"/>
              </a:rPr>
              <a:t> </a:t>
            </a:r>
            <a:r>
              <a:rPr sz="2800" b="0" spc="50">
                <a:latin typeface="Century Schoolbook"/>
                <a:ea typeface="+mj-ea"/>
                <a:cs typeface="Century Schoolbook"/>
              </a:rPr>
              <a:t>неповиновение,</a:t>
            </a:r>
            <a:endParaRPr sz="2800" b="0" spc="50">
              <a:latin typeface="Century Schoolbook"/>
              <a:ea typeface="+mj-ea"/>
              <a:cs typeface="Century Schoolbook"/>
            </a:endParaRPr>
          </a:p>
          <a:p>
            <a:pPr marL="286385" marR="1232535">
              <a:lnSpc>
                <a:spcPct val="100000"/>
              </a:lnSpc>
              <a:defRPr/>
            </a:pPr>
            <a:r>
              <a:rPr sz="2800" b="0" spc="-55">
                <a:latin typeface="Century Schoolbook"/>
                <a:ea typeface="+mj-ea"/>
                <a:cs typeface="Century Schoolbook"/>
              </a:rPr>
              <a:t>гневливость, </a:t>
            </a:r>
            <a:r>
              <a:rPr sz="2800" b="0" spc="-95">
                <a:latin typeface="Century Schoolbook"/>
                <a:ea typeface="+mj-ea"/>
                <a:cs typeface="Century Schoolbook"/>
              </a:rPr>
              <a:t>бродяжничество </a:t>
            </a:r>
            <a:r>
              <a:rPr sz="2800" b="0" spc="-180">
                <a:latin typeface="Century Schoolbook"/>
                <a:ea typeface="+mj-ea"/>
                <a:cs typeface="Century Schoolbook"/>
              </a:rPr>
              <a:t>и/или  </a:t>
            </a:r>
            <a:r>
              <a:rPr sz="2800" b="0" spc="-60">
                <a:latin typeface="Century Schoolbook"/>
                <a:ea typeface="+mj-ea"/>
                <a:cs typeface="Century Schoolbook"/>
              </a:rPr>
              <a:t>попрошайничество </a:t>
            </a:r>
            <a:r>
              <a:rPr sz="2800" b="0" spc="25">
                <a:latin typeface="Century Schoolbook"/>
                <a:ea typeface="+mj-ea"/>
                <a:cs typeface="Century Schoolbook"/>
              </a:rPr>
              <a:t>и</a:t>
            </a:r>
            <a:r>
              <a:rPr sz="2800" b="0" spc="70">
                <a:latin typeface="Century Schoolbook"/>
                <a:ea typeface="+mj-ea"/>
                <a:cs typeface="Century Schoolbook"/>
              </a:rPr>
              <a:t> </a:t>
            </a:r>
            <a:r>
              <a:rPr sz="2800" b="0" spc="50">
                <a:latin typeface="Century Schoolbook"/>
                <a:ea typeface="+mj-ea"/>
                <a:cs typeface="Century Schoolbook"/>
              </a:rPr>
              <a:t>др.</a:t>
            </a:r>
            <a:endParaRPr sz="2800" b="0" spc="50">
              <a:latin typeface="Century Schoolbook"/>
              <a:ea typeface="+mj-ea"/>
              <a:cs typeface="Century Schoolbook"/>
            </a:endParaRPr>
          </a:p>
          <a:p>
            <a:pPr marL="287020" indent="-274320">
              <a:lnSpc>
                <a:spcPct val="100000"/>
              </a:lnSpc>
              <a:spcBef>
                <a:spcPts val="605"/>
              </a:spcBef>
              <a:buClr>
                <a:srgbClr val="fd8537"/>
              </a:buClr>
              <a:buSzPct val="69000"/>
              <a:buFont typeface="Wingdings"/>
              <a:buChar char="¢"/>
              <a:tabLst>
                <a:tab pos="287020" algn="l"/>
              </a:tabLst>
              <a:defRPr/>
            </a:pPr>
            <a:r>
              <a:rPr sz="2800" b="0" spc="55">
                <a:latin typeface="Century Schoolbook"/>
                <a:ea typeface="+mj-ea"/>
                <a:cs typeface="Century Schoolbook"/>
              </a:rPr>
              <a:t>Раннее </a:t>
            </a:r>
            <a:r>
              <a:rPr sz="2800" b="0" spc="-20">
                <a:latin typeface="Century Schoolbook"/>
                <a:ea typeface="+mj-ea"/>
                <a:cs typeface="Century Schoolbook"/>
              </a:rPr>
              <a:t>начало </a:t>
            </a:r>
            <a:r>
              <a:rPr sz="2800">
                <a:latin typeface="Century Schoolbook"/>
                <a:ea typeface="+mj-ea"/>
                <a:cs typeface="Century Schoolbook"/>
              </a:rPr>
              <a:t>5</a:t>
            </a:r>
            <a:r>
              <a:rPr sz="2800">
                <a:latin typeface="Century Schoolbook"/>
                <a:ea typeface="+mj-ea"/>
                <a:cs typeface="Century Schoolbook"/>
              </a:rPr>
              <a:t>-8</a:t>
            </a:r>
            <a:r>
              <a:rPr sz="2800" b="0" spc="-40">
                <a:latin typeface="Century Schoolbook"/>
                <a:ea typeface="+mj-ea"/>
                <a:cs typeface="Century Schoolbook"/>
              </a:rPr>
              <a:t> </a:t>
            </a:r>
            <a:r>
              <a:rPr sz="2800" b="0" spc="-325">
                <a:latin typeface="Century Schoolbook"/>
                <a:ea typeface="+mj-ea"/>
                <a:cs typeface="Century Schoolbook"/>
              </a:rPr>
              <a:t>лет</a:t>
            </a:r>
            <a:endParaRPr sz="2800">
              <a:latin typeface="Century Schoolbook"/>
              <a:ea typeface="+mj-ea"/>
              <a:cs typeface="Century Schoolbook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0" y="0"/>
            <a:ext cx="9220200" cy="7086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 txBox="1"/>
          <p:nvPr/>
        </p:nvSpPr>
        <p:spPr>
          <a:xfrm>
            <a:off x="838200" y="0"/>
            <a:ext cx="7162800" cy="50292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p>
            <a:pPr>
              <a:defRPr/>
            </a:pPr>
            <a:r>
              <a:rPr lang="ru-RU" altLang="en-US"/>
              <a:t> </a:t>
            </a:r>
            <a:r>
              <a:rPr lang="ru-RU" altLang="en-US" b="1">
                <a:latin typeface="Times New Roman"/>
                <a:cs typeface="Times New Roman"/>
              </a:rPr>
              <a:t>             </a:t>
            </a:r>
            <a:r>
              <a:rPr lang="ru-RU" altLang="en-US" sz="2800" b="1">
                <a:latin typeface="Times New Roman"/>
                <a:cs typeface="Times New Roman"/>
              </a:rPr>
              <a:t>  АГРЕССИВНОЕ ПОВЕДЕНИЕ</a:t>
            </a:r>
            <a:endParaRPr lang="ru-RU" altLang="en-US" sz="2800" b="1">
              <a:latin typeface="Times New Roman"/>
              <a:cs typeface="Times New Roman"/>
            </a:endParaRPr>
          </a:p>
        </p:txBody>
      </p:sp>
      <p:sp>
        <p:nvSpPr>
          <p:cNvPr id="3" name=""/>
          <p:cNvSpPr txBox="1"/>
          <p:nvPr/>
        </p:nvSpPr>
        <p:spPr>
          <a:xfrm>
            <a:off x="304800" y="762000"/>
            <a:ext cx="8458200" cy="6008370"/>
          </a:xfrm>
          <a:prstGeom prst="rect">
            <a:avLst/>
          </a:prstGeom>
        </p:spPr>
        <p:txBody>
          <a:bodyPr wrap="square">
            <a:spAutoFit/>
          </a:bodyPr>
          <a:p>
            <a:pPr>
              <a:defRPr/>
            </a:pPr>
            <a:r>
              <a:rPr lang="ru-RU" altLang="en-US" sz="2800"/>
              <a:t>Проявляется как любое физическое насилие</a:t>
            </a:r>
            <a:r>
              <a:rPr lang="en-US" altLang="ru-RU" sz="2800"/>
              <a:t>,</a:t>
            </a:r>
            <a:r>
              <a:rPr lang="ru-RU" altLang="en-US" sz="2800"/>
              <a:t> направленное на других обучающихся</a:t>
            </a:r>
            <a:r>
              <a:rPr lang="en-US" altLang="ru-RU" sz="2800"/>
              <a:t>:</a:t>
            </a:r>
            <a:endParaRPr lang="en-US" altLang="ru-RU" sz="2800"/>
          </a:p>
          <a:p>
            <a:pPr>
              <a:defRPr/>
            </a:pPr>
            <a:r>
              <a:rPr lang="ru-RU" altLang="en-US" sz="2800"/>
              <a:t>драки</a:t>
            </a:r>
            <a:endParaRPr lang="ru-RU" altLang="en-US" sz="2800"/>
          </a:p>
          <a:p>
            <a:pPr>
              <a:defRPr/>
            </a:pPr>
            <a:r>
              <a:rPr lang="ru-RU" altLang="en-US" sz="2800"/>
              <a:t>удары</a:t>
            </a:r>
            <a:endParaRPr lang="ru-RU" altLang="en-US" sz="2800"/>
          </a:p>
          <a:p>
            <a:pPr>
              <a:defRPr/>
            </a:pPr>
            <a:r>
              <a:rPr lang="ru-RU" altLang="en-US" sz="2800"/>
              <a:t>шлепки</a:t>
            </a:r>
            <a:endParaRPr lang="ru-RU" altLang="en-US" sz="2800"/>
          </a:p>
          <a:p>
            <a:pPr>
              <a:defRPr/>
            </a:pPr>
            <a:r>
              <a:rPr lang="ru-RU" altLang="en-US" sz="2800"/>
              <a:t>толчки</a:t>
            </a:r>
            <a:endParaRPr lang="ru-RU" altLang="en-US" sz="2800"/>
          </a:p>
          <a:p>
            <a:pPr>
              <a:defRPr/>
            </a:pPr>
            <a:r>
              <a:rPr lang="ru-RU" altLang="en-US" sz="2800"/>
              <a:t>Любое психологическое насилие</a:t>
            </a:r>
            <a:r>
              <a:rPr lang="en-US" altLang="ru-RU" sz="2800"/>
              <a:t>(</a:t>
            </a:r>
            <a:r>
              <a:rPr lang="ru-RU" altLang="en-US" sz="2800"/>
              <a:t>в том числе в интернете</a:t>
            </a:r>
            <a:r>
              <a:rPr lang="en-US" altLang="ru-RU" sz="2800"/>
              <a:t>):</a:t>
            </a:r>
            <a:endParaRPr lang="en-US" altLang="ru-RU" sz="2800"/>
          </a:p>
          <a:p>
            <a:pPr>
              <a:defRPr/>
            </a:pPr>
            <a:r>
              <a:rPr lang="ru-RU" altLang="en-US" sz="2800"/>
              <a:t>оскорбление другихучеников</a:t>
            </a:r>
            <a:r>
              <a:rPr lang="en-US" altLang="ru-RU" sz="2800"/>
              <a:t>/</a:t>
            </a:r>
            <a:r>
              <a:rPr lang="ru-RU" altLang="en-US" sz="2800"/>
              <a:t>учителей</a:t>
            </a:r>
            <a:endParaRPr lang="ru-RU" altLang="en-US" sz="2800"/>
          </a:p>
          <a:p>
            <a:pPr>
              <a:defRPr/>
            </a:pPr>
            <a:r>
              <a:rPr lang="ru-RU" altLang="en-US" sz="2800"/>
              <a:t>насмешки</a:t>
            </a:r>
            <a:endParaRPr lang="ru-RU" altLang="en-US" sz="2800"/>
          </a:p>
          <a:p>
            <a:pPr>
              <a:defRPr/>
            </a:pPr>
            <a:r>
              <a:rPr lang="ru-RU" altLang="en-US" sz="2800"/>
              <a:t>коллективное игнорирование</a:t>
            </a:r>
            <a:endParaRPr lang="ru-RU" altLang="en-US" sz="2800"/>
          </a:p>
          <a:p>
            <a:pPr>
              <a:defRPr/>
            </a:pPr>
            <a:r>
              <a:rPr lang="ru-RU" altLang="en-US" sz="2800"/>
              <a:t>жестокие розыгрыши</a:t>
            </a:r>
            <a:endParaRPr lang="ru-RU" altLang="en-US" sz="2800"/>
          </a:p>
          <a:p>
            <a:pPr>
              <a:defRPr/>
            </a:pPr>
            <a:r>
              <a:rPr lang="ru-RU" altLang="en-US" sz="2800"/>
              <a:t>распостранение слухов</a:t>
            </a:r>
            <a:endParaRPr lang="ru-RU" altLang="en-US" sz="2800"/>
          </a:p>
          <a:p>
            <a:pPr>
              <a:defRPr/>
            </a:pPr>
            <a:r>
              <a:rPr lang="ru-RU" altLang="en-US" sz="2800"/>
              <a:t>угрозы</a:t>
            </a:r>
            <a:endParaRPr lang="ru-RU" altLang="en-US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303</ep:Words>
  <ep:PresentationFormat>On-screen Show (4:3)</ep:PresentationFormat>
  <ep:Paragraphs>52</ep:Paragraphs>
  <ep:Slides>20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20</vt:i4>
      </vt:variant>
    </vt:vector>
  </ep:HeadingPairs>
  <ep:TitlesOfParts>
    <vt:vector size="21" baseType="lpstr">
      <vt:lpstr>Office Theme</vt:lpstr>
      <vt:lpstr>ПРЕЧИСТЕНСКАЯ СРЕДНЯЯ ШКОЛА</vt:lpstr>
      <vt:lpstr>Слайд 2</vt:lpstr>
      <vt:lpstr>ОТКЛОНЯЮЩЕЕСЯ ПОВЕДЕНИЕ -</vt:lpstr>
      <vt:lpstr>Слайд 4</vt:lpstr>
      <vt:lpstr>Слайд 5</vt:lpstr>
      <vt:lpstr>СОЦИАЛЬНО-ПСИХОЛОГИЧЕСКАЯ ДЕЗАДАПТАЦИЯ -</vt:lpstr>
      <vt:lpstr>РАННЕЕ ПРОБЛЕМНОЕ ПОВЕДЕНИЕ</vt:lpstr>
      <vt:lpstr>Слайд 8</vt:lpstr>
      <vt:lpstr>Слайд 9</vt:lpstr>
      <vt:lpstr>Слайд 10</vt:lpstr>
      <vt:lpstr>Слайд 11</vt:lpstr>
      <vt:lpstr>Слайд 12</vt:lpstr>
      <vt:lpstr>РИСК НАПАДЕНИЯ ОБУЧАЮЩИМСЯ НА     ОБРАЗОВАТЕЛЬНОЕ УЧРЕЖДЕНИЕ</vt:lpstr>
      <vt:lpstr>Слайд 14</vt:lpstr>
      <vt:lpstr>ДЕЛИНКВЕНТНОЕ ПОВЕДЕНИЕ -</vt:lpstr>
      <vt:lpstr>АДДИКТИВНОЕ ПОВЕДЕНИЕ -</vt:lpstr>
      <vt:lpstr>Слайд 17</vt:lpstr>
      <vt:lpstr>РИСКОВАННОЕ ПОВЕДЕНИЕ</vt:lpstr>
      <vt:lpstr>Слайд 19</vt:lpstr>
      <vt:lpstr>ПОНИМАНИЕ ПРИЧИН ОТКЛОНЯЮЩЕГОСЯ  ПОВЕДЕНИЯ  ПОМОЖЕТ НАМ НЕ ПОТЕРЯТЬ СВЯЗЬ С РЕБЕНКОМ,  НЕ ОТДАЛИТЬСЯ ОТ НЕГО, ОСОЗНАТЬ, ЧТО ЕГО  ПОВЕДЕНИЕ ТРУДНО НЕ ТОЛЬКО ДЛЯ НАС, НО И  ДЛЯ НЕГО САМОГО.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2023-03-03T16:09:56.000</dcterms:created>
  <dc:creator>User</dc:creator>
  <cp:lastModifiedBy>Елена</cp:lastModifiedBy>
  <dcterms:modified xsi:type="dcterms:W3CDTF">2023-03-05T19:01:18.942</dcterms:modified>
  <cp:revision>35</cp:revision>
  <dc:title>Основные формы и виды отклоняющегося поведения</dc:title>
  <cp:version>0906.0100.01</cp:version>
</cp:coreProperties>
</file>