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2" r:id="rId3"/>
    <p:sldId id="315" r:id="rId4"/>
    <p:sldId id="317" r:id="rId5"/>
    <p:sldId id="321" r:id="rId6"/>
    <p:sldId id="320" r:id="rId7"/>
    <p:sldId id="322" r:id="rId8"/>
    <p:sldId id="323" r:id="rId9"/>
    <p:sldId id="325" r:id="rId10"/>
    <p:sldId id="324" r:id="rId11"/>
    <p:sldId id="326" r:id="rId12"/>
    <p:sldId id="328" r:id="rId13"/>
    <p:sldId id="329" r:id="rId14"/>
    <p:sldId id="327" r:id="rId15"/>
    <p:sldId id="316" r:id="rId16"/>
    <p:sldId id="33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1A2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 snapToGrid="0">
      <p:cViewPr varScale="1">
        <p:scale>
          <a:sx n="65" d="100"/>
          <a:sy n="65" d="100"/>
        </p:scale>
        <p:origin x="-834" y="-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1036-8555-4D8B-B103-87D2E6A2CF83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BAE3-4143-4118-AE14-21D263245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7410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1036-8555-4D8B-B103-87D2E6A2CF83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BAE3-4143-4118-AE14-21D263245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1956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1036-8555-4D8B-B103-87D2E6A2CF83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BAE3-4143-4118-AE14-21D263245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759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1036-8555-4D8B-B103-87D2E6A2CF83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BAE3-4143-4118-AE14-21D263245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8724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1036-8555-4D8B-B103-87D2E6A2CF83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BAE3-4143-4118-AE14-21D263245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5645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1036-8555-4D8B-B103-87D2E6A2CF83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BAE3-4143-4118-AE14-21D263245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4223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1036-8555-4D8B-B103-87D2E6A2CF83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BAE3-4143-4118-AE14-21D263245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9762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1036-8555-4D8B-B103-87D2E6A2CF83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BAE3-4143-4118-AE14-21D263245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349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1036-8555-4D8B-B103-87D2E6A2CF83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BAE3-4143-4118-AE14-21D263245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9731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1036-8555-4D8B-B103-87D2E6A2CF83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BAE3-4143-4118-AE14-21D263245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8081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E1036-8555-4D8B-B103-87D2E6A2CF83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5BAE3-4143-4118-AE14-21D263245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5310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E1036-8555-4D8B-B103-87D2E6A2CF83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5BAE3-4143-4118-AE14-21D2632458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339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3;&#1086;&#1088;&#1080;&#1079;&#1086;&#1085;&#1090;\Desktop\&#1048;&#1075;&#1088;&#1072;-&#1074;&#1080;&#1082;&#1090;&#1086;&#1088;&#1080;&#1085;&#1072;%2010%20&#1083;&#1100;&#1074;&#1086;&#1074;\&#1089;&#1090;&#1072;&#1083;&#1077;&#1074;&#1072;&#1088;&#1099;%20&#1080;%20&#1087;&#1077;&#1095;&#1080;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B1A2C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latin typeface="Lab Grotesque" panose="00000500000000000000" pitchFamily="2" charset="0"/>
            </a:endParaRPr>
          </a:p>
        </p:txBody>
      </p:sp>
      <p:pic>
        <p:nvPicPr>
          <p:cNvPr id="5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13" y="504825"/>
            <a:ext cx="462428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3181" y="2952750"/>
            <a:ext cx="105256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  <a:latin typeface="Lab Grotesque" panose="00000500000000000000" pitchFamily="2" charset="0"/>
              </a:rPr>
              <a:t>#</a:t>
            </a:r>
            <a:r>
              <a:rPr lang="ru-RU" sz="9600" b="1" dirty="0" smtClean="0">
                <a:solidFill>
                  <a:schemeClr val="bg1"/>
                </a:solidFill>
                <a:latin typeface="Lab Grotesque" panose="00000500000000000000" pitchFamily="2" charset="0"/>
              </a:rPr>
              <a:t>ЛИЦЕЙСИРИУС</a:t>
            </a:r>
            <a:endParaRPr lang="ru-RU" sz="9600" b="1" dirty="0">
              <a:solidFill>
                <a:schemeClr val="bg1"/>
              </a:solidFill>
              <a:latin typeface="Lab Grotesque" panose="00000500000000000000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3750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Горизонт\Desktop\клеве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3382" y="1074510"/>
            <a:ext cx="8144193" cy="5428136"/>
          </a:xfrm>
          <a:prstGeom prst="rect">
            <a:avLst/>
          </a:prstGeom>
          <a:noFill/>
        </p:spPr>
      </p:pic>
      <p:pic>
        <p:nvPicPr>
          <p:cNvPr id="3" name="Picture 9" descr="C:\Users\Горизонт\Desktop\лев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1344" y="4365521"/>
            <a:ext cx="1251517" cy="1887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Горизонт\Desktop\волев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0714" y="1144651"/>
            <a:ext cx="7541582" cy="5241400"/>
          </a:xfrm>
          <a:prstGeom prst="rect">
            <a:avLst/>
          </a:prstGeom>
          <a:noFill/>
        </p:spPr>
      </p:pic>
      <p:pic>
        <p:nvPicPr>
          <p:cNvPr id="4" name="Picture 9" descr="C:\Users\Горизонт\Desktop\лев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95" y="4395018"/>
            <a:ext cx="1251517" cy="1887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Горизонт\Desktop\хле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6128" y="1067781"/>
            <a:ext cx="7932839" cy="5374499"/>
          </a:xfrm>
          <a:prstGeom prst="rect">
            <a:avLst/>
          </a:prstGeom>
          <a:noFill/>
        </p:spPr>
      </p:pic>
      <p:pic>
        <p:nvPicPr>
          <p:cNvPr id="3" name="Picture 9" descr="C:\Users\Горизонт\Desktop\лев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98609" y="4527754"/>
            <a:ext cx="1251517" cy="1887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Горизонт\Desktop\элевато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9125" y="1914861"/>
            <a:ext cx="10862875" cy="4540682"/>
          </a:xfrm>
          <a:prstGeom prst="rect">
            <a:avLst/>
          </a:prstGeom>
          <a:noFill/>
        </p:spPr>
      </p:pic>
      <p:pic>
        <p:nvPicPr>
          <p:cNvPr id="3" name="Picture 9" descr="C:\Users\Горизонт\Desktop\лев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96" y="4630991"/>
            <a:ext cx="1251517" cy="1887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Горизонт\Desktop\полево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678" y="984149"/>
            <a:ext cx="10881358" cy="5667374"/>
          </a:xfrm>
          <a:prstGeom prst="rect">
            <a:avLst/>
          </a:prstGeom>
          <a:noFill/>
        </p:spPr>
      </p:pic>
      <p:pic>
        <p:nvPicPr>
          <p:cNvPr id="3" name="Picture 9" descr="C:\Users\Горизонт\Desktop\лев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0519" y="4498257"/>
            <a:ext cx="1251517" cy="1887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12606" y="1725562"/>
            <a:ext cx="651037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Все молодцы!</a:t>
            </a:r>
            <a:endParaRPr lang="ru-RU" sz="8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pic>
        <p:nvPicPr>
          <p:cNvPr id="5" name="Picture 9" descr="C:\Users\Горизонт\Desktop\лев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3550" y="1701889"/>
            <a:ext cx="2694721" cy="406473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17639" y="3819833"/>
            <a:ext cx="747339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А теперь призы!</a:t>
            </a:r>
            <a:endParaRPr lang="ru-RU" sz="8000" b="1" dirty="0" smtClean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286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5935" y="1991033"/>
            <a:ext cx="44746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До новых</a:t>
            </a:r>
            <a:endParaRPr lang="ru-RU" sz="8000" b="1" dirty="0"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pic>
        <p:nvPicPr>
          <p:cNvPr id="5" name="Picture 9" descr="C:\Users\Горизонт\Desktop\лев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3550" y="1701889"/>
            <a:ext cx="2694721" cy="406473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613355" y="3583858"/>
            <a:ext cx="34227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встреч!</a:t>
            </a:r>
            <a:endParaRPr lang="ru-RU" sz="8000" b="1" dirty="0" smtClean="0"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286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75935" y="1533832"/>
            <a:ext cx="63856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Игра-викторина «10 львов»</a:t>
            </a:r>
            <a:endParaRPr lang="ru-RU" sz="4000" b="1" dirty="0"/>
          </a:p>
        </p:txBody>
      </p:sp>
      <p:pic>
        <p:nvPicPr>
          <p:cNvPr id="1027" name="Picture 3" descr="C:\Users\Горизонт\Desktop\лев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43406" y="2465228"/>
            <a:ext cx="2704529" cy="40795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5286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55534" y="973393"/>
            <a:ext cx="918052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Правила:</a:t>
            </a:r>
          </a:p>
          <a:p>
            <a:pPr algn="ctr"/>
            <a:endParaRPr lang="ru-RU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Работать дружно, все вместе;</a:t>
            </a:r>
            <a:endParaRPr lang="ru-RU" sz="32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Уметь выслушать своего товарища;</a:t>
            </a:r>
            <a:endParaRPr lang="ru-RU" sz="32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Не обижать товарища, который сделал ошибку;</a:t>
            </a:r>
            <a:endParaRPr lang="ru-RU" sz="32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Не смеяться над командой, которая проигрывает;</a:t>
            </a:r>
            <a:endParaRPr lang="ru-RU" sz="32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Не злиться, если вы проиграете.</a:t>
            </a:r>
            <a:endParaRPr lang="ru-RU" sz="32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314" name="Picture 2" descr="C:\Users\Горизонт\Desktop\ле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71703" y="943491"/>
            <a:ext cx="2330245" cy="26954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5286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1444" y="5604387"/>
            <a:ext cx="105539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    Доменная печь                           Печь в работе</a:t>
            </a:r>
          </a:p>
          <a:p>
            <a:r>
              <a:rPr lang="ru-RU" sz="4000" b="1" dirty="0" smtClean="0"/>
              <a:t>       </a:t>
            </a:r>
            <a:endParaRPr lang="ru-RU" sz="4000" b="1" dirty="0"/>
          </a:p>
        </p:txBody>
      </p:sp>
      <p:pic>
        <p:nvPicPr>
          <p:cNvPr id="7" name="Picture 2" descr="C:\Users\Горизонт\Desktop\17 мартеновская печь в работ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81177" y="1070949"/>
            <a:ext cx="5851525" cy="3902075"/>
          </a:xfrm>
          <a:prstGeom prst="rect">
            <a:avLst/>
          </a:prstGeom>
          <a:noFill/>
        </p:spPr>
      </p:pic>
      <p:pic>
        <p:nvPicPr>
          <p:cNvPr id="4098" name="Picture 2" descr="C:\Users\Горизонт\Desktop\02 домна размер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63040"/>
            <a:ext cx="5575018" cy="31359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5286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141405" y="988142"/>
            <a:ext cx="6046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Что мы получаем из стали</a:t>
            </a:r>
            <a:endParaRPr lang="ru-RU" sz="4000" b="1" dirty="0"/>
          </a:p>
        </p:txBody>
      </p:sp>
      <p:pic>
        <p:nvPicPr>
          <p:cNvPr id="3075" name="Picture 3" descr="C:\Users\Горизонт\Desktop\26 пружины и рессоры в автомобил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035" y="1662027"/>
            <a:ext cx="2991346" cy="1682632"/>
          </a:xfrm>
          <a:prstGeom prst="rect">
            <a:avLst/>
          </a:prstGeom>
          <a:noFill/>
        </p:spPr>
      </p:pic>
      <p:pic>
        <p:nvPicPr>
          <p:cNvPr id="3076" name="Picture 4" descr="C:\Users\Горизонт\Desktop\27 пружина в ручк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3353" y="1814052"/>
            <a:ext cx="4023678" cy="1899008"/>
          </a:xfrm>
          <a:prstGeom prst="rect">
            <a:avLst/>
          </a:prstGeom>
          <a:noFill/>
        </p:spPr>
      </p:pic>
      <p:pic>
        <p:nvPicPr>
          <p:cNvPr id="3077" name="Picture 5" descr="C:\Users\Горизонт\Desktop\29 корабл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5875" y="4085304"/>
            <a:ext cx="3449501" cy="2403987"/>
          </a:xfrm>
          <a:prstGeom prst="rect">
            <a:avLst/>
          </a:prstGeom>
          <a:noFill/>
        </p:spPr>
      </p:pic>
      <p:pic>
        <p:nvPicPr>
          <p:cNvPr id="3078" name="Picture 6" descr="C:\Users\Горизонт\Desktop\30 трубопровод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696" y="4286045"/>
            <a:ext cx="4072968" cy="2291735"/>
          </a:xfrm>
          <a:prstGeom prst="rect">
            <a:avLst/>
          </a:prstGeom>
          <a:noFill/>
        </p:spPr>
      </p:pic>
      <p:pic>
        <p:nvPicPr>
          <p:cNvPr id="3080" name="Picture 8" descr="C:\Users\Горизонт\Desktop\32 нержавеющая сталь ложк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36077" y="2063111"/>
            <a:ext cx="3315519" cy="186554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0723" y="3583858"/>
            <a:ext cx="3409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Пружины и рессоры автомобиля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383161" y="3259394"/>
            <a:ext cx="2314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Пружины в авторучке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863781" y="3687096"/>
            <a:ext cx="2920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Нержавеющая сталь посуда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14052" y="6061587"/>
            <a:ext cx="1515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Трубопровод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480323" y="5397910"/>
            <a:ext cx="1058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Корабль </a:t>
            </a:r>
            <a:endParaRPr lang="ru-RU" dirty="0"/>
          </a:p>
        </p:txBody>
      </p:sp>
      <p:pic>
        <p:nvPicPr>
          <p:cNvPr id="3081" name="Picture 9" descr="C:\Users\Горизонт\Desktop\лев 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283860" y="4719483"/>
            <a:ext cx="1251517" cy="18877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5286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75936" y="1415845"/>
            <a:ext cx="66254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Производство чугуна и стали</a:t>
            </a:r>
            <a:endParaRPr lang="ru-RU" sz="4000" b="1" dirty="0"/>
          </a:p>
        </p:txBody>
      </p:sp>
      <p:pic>
        <p:nvPicPr>
          <p:cNvPr id="6" name="сталевары и печи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536722" y="2347758"/>
            <a:ext cx="7074310" cy="3979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739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Горизонт\Desktop\левко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4360" y="1233181"/>
            <a:ext cx="5294671" cy="5294671"/>
          </a:xfrm>
          <a:prstGeom prst="rect">
            <a:avLst/>
          </a:prstGeom>
          <a:noFill/>
        </p:spPr>
      </p:pic>
      <p:pic>
        <p:nvPicPr>
          <p:cNvPr id="3" name="Picture 9" descr="C:\Users\Горизонт\Desktop\лев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0866" y="4542503"/>
            <a:ext cx="1251517" cy="1887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Горизонт\Desktop\лезв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7534" y="1164489"/>
            <a:ext cx="4126249" cy="5487034"/>
          </a:xfrm>
          <a:prstGeom prst="rect">
            <a:avLst/>
          </a:prstGeom>
          <a:noFill/>
        </p:spPr>
      </p:pic>
      <p:pic>
        <p:nvPicPr>
          <p:cNvPr id="3" name="Picture 9" descr="C:\Users\Горизонт\Desktop\лев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06879" y="4630992"/>
            <a:ext cx="1251517" cy="1887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Горизонт\Desktop\рулев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137" y="1090818"/>
            <a:ext cx="5574890" cy="5574890"/>
          </a:xfrm>
          <a:prstGeom prst="rect">
            <a:avLst/>
          </a:prstGeom>
          <a:noFill/>
        </p:spPr>
      </p:pic>
      <p:pic>
        <p:nvPicPr>
          <p:cNvPr id="3" name="Picture 9" descr="C:\Users\Горизонт\Desktop\лев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99" y="4675237"/>
            <a:ext cx="1251517" cy="1887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1184</TotalTime>
  <Words>82</Words>
  <Application>Microsoft Office PowerPoint</Application>
  <PresentationFormat>Произвольный</PresentationFormat>
  <Paragraphs>22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 Trine</dc:creator>
  <cp:lastModifiedBy>Горизонт</cp:lastModifiedBy>
  <cp:revision>120</cp:revision>
  <dcterms:created xsi:type="dcterms:W3CDTF">2020-08-29T17:00:30Z</dcterms:created>
  <dcterms:modified xsi:type="dcterms:W3CDTF">2023-04-15T19:28:33Z</dcterms:modified>
</cp:coreProperties>
</file>