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500" r:id="rId2"/>
    <p:sldId id="468" r:id="rId3"/>
    <p:sldId id="497" r:id="rId4"/>
    <p:sldId id="469" r:id="rId5"/>
    <p:sldId id="501" r:id="rId6"/>
    <p:sldId id="478" r:id="rId7"/>
    <p:sldId id="45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C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06" autoAdjust="0"/>
    <p:restoredTop sz="94624" autoAdjust="0"/>
  </p:normalViewPr>
  <p:slideViewPr>
    <p:cSldViewPr>
      <p:cViewPr varScale="1">
        <p:scale>
          <a:sx n="65" d="100"/>
          <a:sy n="65" d="100"/>
        </p:scale>
        <p:origin x="437" y="12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7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256DF158-8965-41C4-9D44-032188C14060}" type="datetimeFigureOut">
              <a:rPr lang="ru-RU"/>
              <a:pPr>
                <a:defRPr/>
              </a:pPr>
              <a:t>21.11.2023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643F677B-3ECF-4DBB-9964-AF39A62EA70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56083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post-279854-1298288370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500938" y="-428625"/>
            <a:ext cx="1643062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post-279854-1298288370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214313"/>
            <a:ext cx="235743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97e6b01896c7.pn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rot="20340000">
            <a:off x="-628650" y="-349250"/>
            <a:ext cx="3330575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6D486-2953-453E-91DB-31D03DC76F36}" type="datetimeFigureOut">
              <a:rPr lang="ru-RU"/>
              <a:pPr>
                <a:defRPr/>
              </a:pPr>
              <a:t>21.11.2023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93641-B15A-412F-A1F6-FD7BDBF9017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29C4F-51B3-424D-96A2-4D3E1EE9400C}" type="datetimeFigureOut">
              <a:rPr lang="ru-RU"/>
              <a:pPr>
                <a:defRPr/>
              </a:pPr>
              <a:t>21.11.2023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523C1-BD5D-49C5-BFF9-CFD841B9E9D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80628-94D3-458E-99E3-7E2D9986C669}" type="datetimeFigureOut">
              <a:rPr lang="ru-RU"/>
              <a:pPr>
                <a:defRPr/>
              </a:pPr>
              <a:t>21.11.2023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0B64A-C40D-45F2-A8E5-3663FF2E2A6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DC761-3B91-4333-888E-0297B21F807A}" type="datetimeFigureOut">
              <a:rPr lang="ru-RU"/>
              <a:pPr>
                <a:defRPr/>
              </a:pPr>
              <a:t>21.11.2023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2E7A4-681E-478A-AF52-5E32BB910B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EFB9A-A15C-4E99-AC08-04DC6413BE5C}" type="datetimeFigureOut">
              <a:rPr lang="ru-RU"/>
              <a:pPr>
                <a:defRPr/>
              </a:pPr>
              <a:t>21.11.2023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AEB05-1B7F-4855-868B-701270D3CB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DAFE0-BFAB-4219-B6D3-9505E7F4A0B6}" type="datetimeFigureOut">
              <a:rPr lang="ru-RU"/>
              <a:pPr>
                <a:defRPr/>
              </a:pPr>
              <a:t>21.11.2023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5FEA2-1F29-4ACC-8CBC-BAFD046A4FF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2C090-896F-419D-84C9-21CB971D883D}" type="datetimeFigureOut">
              <a:rPr lang="ru-RU"/>
              <a:pPr>
                <a:defRPr/>
              </a:pPr>
              <a:t>21.11.2023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DF72D-1879-4B32-B418-9483FC49826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FF803-0A93-4A88-BC83-4ECA772B051B}" type="datetimeFigureOut">
              <a:rPr lang="ru-RU"/>
              <a:pPr>
                <a:defRPr/>
              </a:pPr>
              <a:t>21.11.2023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207B6-CD53-4C19-BF41-6A8B033CEE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5EAF4-D89A-4BE6-97E1-FF4A697238F7}" type="datetimeFigureOut">
              <a:rPr lang="ru-RU"/>
              <a:pPr>
                <a:defRPr/>
              </a:pPr>
              <a:t>21.11.2023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12F50-BF94-43E0-A6DC-407F4562AF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FED19-BB24-4A1F-96CC-AD06EE5F9F59}" type="datetimeFigureOut">
              <a:rPr lang="ru-RU"/>
              <a:pPr>
                <a:defRPr/>
              </a:pPr>
              <a:t>21.11.2023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8CF66-49CB-41B7-B068-3F5670E25F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8AFDE-460F-4782-AB0F-E348162DD334}" type="datetimeFigureOut">
              <a:rPr lang="ru-RU"/>
              <a:pPr>
                <a:defRPr/>
              </a:pPr>
              <a:t>21.11.2023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C344A-84C4-47C0-A425-C932536783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8490BD7-2CBE-4B30-9FFC-55FB9E66626E}" type="datetimeFigureOut">
              <a:rPr lang="ru-RU"/>
              <a:pPr>
                <a:defRPr/>
              </a:pPr>
              <a:t>21.11.2023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0FF1D28-D271-4FD1-88D1-9C15D7AA8B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AADC6C-5519-6259-B6F9-A2E2A1EA9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https://edu-ggtu.ru/pluginfile.php/27534/course/summary/%D1%81%D0%BE%D0%B2%D0%B0.gif">
            <a:extLst>
              <a:ext uri="{FF2B5EF4-FFF2-40B4-BE49-F238E27FC236}">
                <a16:creationId xmlns:a16="http://schemas.microsoft.com/office/drawing/2014/main" id="{07933EBD-C7C6-D24C-9C93-A5F6AD0D6ACB}"/>
              </a:ext>
            </a:extLst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96136" y="2780928"/>
            <a:ext cx="2808312" cy="36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C7834DE-B6BA-0C72-F641-8E58D91F420F}"/>
              </a:ext>
            </a:extLst>
          </p:cNvPr>
          <p:cNvSpPr txBox="1"/>
          <p:nvPr/>
        </p:nvSpPr>
        <p:spPr>
          <a:xfrm>
            <a:off x="755576" y="692696"/>
            <a:ext cx="7931224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a-RU" sz="3600" dirty="0" smtClean="0">
                <a:solidFill>
                  <a:srgbClr val="FF0000"/>
                </a:solidFill>
              </a:rPr>
              <a:t>Читательская грамотность</a:t>
            </a:r>
            <a:r>
              <a:rPr lang="ba-RU" sz="3600" dirty="0" smtClean="0"/>
              <a:t>.На каждом уроке обучающиеся получают навыки и умения анализировать прочитанное, выделять суть, идею и тему. От сложного к простому и наоборот.Эти навыки обогащают разговорную речь, мыслительные операции, логику, КРИТИЧЕСКОЕ МЫШЛЕНИЕ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6125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44616"/>
          </a:xfrm>
        </p:spPr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ba-RU" sz="36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ba-RU" sz="3600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Математическая грамотность.   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ba-RU" sz="36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ba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Отечественной войне </a:t>
            </a: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1812 года участвовали 28 башкирских полков. Если в каждом полку было 3970 воинов, то сколько всего было воинов из нашего края? (111116)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Салават </a:t>
            </a:r>
            <a:r>
              <a:rPr lang="ru-RU" sz="2400" kern="1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Юлаев</a:t>
            </a: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родился в 1754 году, а умер в 1800. Сколько ему было лет в то время? Его отправили на каторгу, когда ему было 23 года. А сколько лет он провел в неволе?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Из нашего края на фронт отправились 710 тыс. человек в годы ВОВ. А не вернулись  около 300 тыс. Сколько это будет в процентном соотношение?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600" b="1" kern="1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/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2">
            <a:extLst>
              <a:ext uri="{FF2B5EF4-FFF2-40B4-BE49-F238E27FC236}">
                <a16:creationId xmlns:a16="http://schemas.microsoft.com/office/drawing/2014/main" id="{93A86843-112F-E7BC-A0FC-EFCCF5D32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2020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5060D00-8164-9C50-A9D1-5CDCFB201A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843" y="764704"/>
            <a:ext cx="8230313" cy="525658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F52834D-B649-4C6A-6584-92629B4A17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843" y="2045088"/>
            <a:ext cx="8230313" cy="276782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465EA6D-FAAC-7AF2-40E0-09C33307BD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843" y="764704"/>
            <a:ext cx="13181666" cy="424847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E12B97A-6951-EF3E-B5DB-263B8A84B9DB}"/>
              </a:ext>
            </a:extLst>
          </p:cNvPr>
          <p:cNvSpPr txBox="1"/>
          <p:nvPr/>
        </p:nvSpPr>
        <p:spPr>
          <a:xfrm>
            <a:off x="611560" y="2754980"/>
            <a:ext cx="807524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Естественно-научная грамотность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родных языков направлен на привитие коммуникативных навыков, наблюдений, опытов,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умазаключений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исследовательских проектов (составить прогноз погоды на неделю, сделать презентацию, эксперимент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итд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118">
            <a:extLst>
              <a:ext uri="{FF2B5EF4-FFF2-40B4-BE49-F238E27FC236}">
                <a16:creationId xmlns:a16="http://schemas.microsoft.com/office/drawing/2014/main" id="{5E5F8197-4FAD-269C-267D-54B8BBE5AB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4640"/>
            <a:ext cx="7930868" cy="3370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9632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какими видами работ сталкиваются мои      ученики:</a:t>
            </a:r>
          </a:p>
          <a:p>
            <a:pPr marL="0" indent="0">
              <a:buNone/>
              <a:defRPr/>
            </a:pP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1. Сделать презентацию.</a:t>
            </a:r>
          </a:p>
          <a:p>
            <a:pPr marL="0" indent="0">
              <a:buNone/>
              <a:defRPr/>
            </a:pP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2. Создать клип, ролик с озвучкой.     ИСПОЛЬЗОВАТЬ  ИСКУССТВЕННЫЙ ИНТЕЛЛЕКТ, </a:t>
            </a:r>
            <a:r>
              <a:rPr lang="ru-RU" sz="2800" b="1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нейросеть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  <a:defRPr/>
            </a:pP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3. Написать проект.</a:t>
            </a:r>
          </a:p>
          <a:p>
            <a:pPr marL="0" indent="0">
              <a:buNone/>
              <a:defRPr/>
            </a:pP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4. Изучить указанный </a:t>
            </a:r>
          </a:p>
          <a:p>
            <a:pPr marL="0" indent="0">
              <a:buNone/>
              <a:defRPr/>
            </a:pP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ресурс и сформировать свое </a:t>
            </a:r>
          </a:p>
          <a:p>
            <a:pPr marL="0" indent="0">
              <a:buNone/>
              <a:defRPr/>
            </a:pP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взгляды (аргумент).</a:t>
            </a:r>
          </a:p>
          <a:p>
            <a:pPr marL="0" indent="0">
              <a:buNone/>
              <a:defRPr/>
            </a:pP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5. Подготовить таблицу,</a:t>
            </a:r>
          </a:p>
          <a:p>
            <a:pPr marL="0" indent="0">
              <a:buNone/>
              <a:defRPr/>
            </a:pP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схему и привести примеры</a:t>
            </a:r>
            <a:endParaRPr lang="ru-RU" sz="28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DCBCAF7-9197-A2DF-CA8D-7338767F9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429000"/>
            <a:ext cx="3419872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28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://qrcoder.ru/code/?ru.wikipedia.org%9B%85%D8%E0%E9%EC%F3%F0%E0%F2%EE%E2%2C_%CC%E8%ED%E8%E3%E0%EB%E8_%CC%E8%ED%E3%E0%E7%EE%E2%E8%F7&amp;4&amp;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178" y="1622921"/>
            <a:ext cx="1714500" cy="171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qrcoder.ru/code/?https%3A%2F%2Fyoutu.be%2FjqrkeLGcfQk&amp;4&amp;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84784"/>
            <a:ext cx="1841748" cy="1700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qrcoder.ru/code/?ru.wikipedia.org%9Bwiki%2F%C0%F2%E0%E5%E2%2C_%C0%ED%ED%E0%EA%EB%FB%F7&amp;4&amp;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178" y="3950742"/>
            <a:ext cx="2074694" cy="156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qrcoder.ru/code/?https%3A%2F%2Fyoutu.be%2FqgS6P5kKOpQ&amp;4&amp;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717032"/>
            <a:ext cx="1841748" cy="17914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533079"/>
      </p:ext>
    </p:extLst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ъект 2"/>
          <p:cNvSpPr>
            <a:spLocks noGrp="1"/>
          </p:cNvSpPr>
          <p:nvPr>
            <p:ph idx="1"/>
          </p:nvPr>
        </p:nvSpPr>
        <p:spPr>
          <a:xfrm>
            <a:off x="457200" y="692697"/>
            <a:ext cx="8229600" cy="2304256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ba-RU" b="1" i="1" dirty="0" smtClean="0">
                <a:latin typeface="Times New Roman" panose="02020603050405020304" pitchFamily="18" charset="0"/>
              </a:rPr>
              <a:t>Для нас целью является то, чтобы обучающиеся смогли применить свои знания в жизни.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6FBC40-2636-6F1E-E560-B7B22BD7DE33}"/>
              </a:ext>
            </a:extLst>
          </p:cNvPr>
          <p:cNvSpPr txBox="1"/>
          <p:nvPr/>
        </p:nvSpPr>
        <p:spPr>
          <a:xfrm>
            <a:off x="2286000" y="3240817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10" name="Rectangle 22">
            <a:extLst>
              <a:ext uri="{FF2B5EF4-FFF2-40B4-BE49-F238E27FC236}">
                <a16:creationId xmlns:a16="http://schemas.microsoft.com/office/drawing/2014/main" id="{69687738-06FF-9177-F361-D4BC2161A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F0F2DEA-75C9-D2E3-1C92-6DFD03A966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2708920"/>
            <a:ext cx="7560840" cy="374441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1"/>
          <p:cNvSpPr txBox="1">
            <a:spLocks noChangeArrowheads="1"/>
          </p:cNvSpPr>
          <p:nvPr/>
        </p:nvSpPr>
        <p:spPr bwMode="auto">
          <a:xfrm>
            <a:off x="1806080" y="2828925"/>
            <a:ext cx="73580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4800" dirty="0" smtClean="0"/>
              <a:t>Спасибо за внимание</a:t>
            </a:r>
            <a:r>
              <a:rPr lang="ru-RU" sz="3600" dirty="0"/>
              <a:t>!</a:t>
            </a:r>
            <a:endParaRPr lang="ru-RU" dirty="0"/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2588" y="263525"/>
            <a:ext cx="1912937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2525" y="4227513"/>
            <a:ext cx="2051050" cy="208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2726</TotalTime>
  <Words>263</Words>
  <Application>Microsoft Office PowerPoint</Application>
  <PresentationFormat>Экран (4:3)</PresentationFormat>
  <Paragraphs>22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natasha23</dc:creator>
  <cp:lastModifiedBy>пк</cp:lastModifiedBy>
  <cp:revision>279</cp:revision>
  <dcterms:created xsi:type="dcterms:W3CDTF">2011-08-02T23:19:04Z</dcterms:created>
  <dcterms:modified xsi:type="dcterms:W3CDTF">2023-11-20T22:05:40Z</dcterms:modified>
</cp:coreProperties>
</file>