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flip="none" rotWithShape="1">
          <a:gsLst>
            <a:gs pos="0">
              <a:srgbClr val="B1DDFF"/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solidFill>
            <a:schemeClr val="tx2"/>
          </a:solidFill>
          <a:ln w="6350" cap="sq" cmpd="sng" algn="ctr">
            <a:solidFill>
              <a:schemeClr val="bg1"/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74764"/>
            <a:ext cx="1554480" cy="640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74765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kumimoji="0" lang="en-US" sz="6200" b="0" i="0" u="none" strike="noStrike" kern="1200" cap="all" spc="-10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34222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3498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767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139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039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flip="none"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12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solidFill>
            <a:schemeClr val="tx2"/>
          </a:solidFill>
          <a:ln w="6350" cap="sq" cmpd="sng" algn="ctr">
            <a:solidFill>
              <a:schemeClr val="bg1"/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74764"/>
            <a:ext cx="1554480" cy="6400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74765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kumimoji="0" lang="en-US" sz="6200" b="0" i="0" u="none" strike="noStrike" kern="1200" cap="all" spc="-100" normalizeH="0" baseline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bg2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32914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8703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762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651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328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982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505454" y="6265818"/>
            <a:ext cx="3950208" cy="27432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6884162" y="292608"/>
            <a:ext cx="1956816" cy="6272784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13964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6884162" y="292608"/>
            <a:ext cx="1956816" cy="6272784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bg2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175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noFill/>
          <a:ln w="6350" cap="flat" cmpd="sng" algn="ctr">
            <a:solidFill>
              <a:schemeClr val="tx1"/>
            </a:solidFill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7338" y="6265818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265818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3555" y="6265818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4708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/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60634" y="1412776"/>
            <a:ext cx="6713087" cy="2304256"/>
          </a:xfrm>
        </p:spPr>
        <p:txBody>
          <a:bodyPr/>
          <a:lstStyle/>
          <a:p>
            <a:r>
              <a:rPr lang="ru-RU" dirty="0" smtClean="0"/>
              <a:t>Зима. Зимние забавы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71575" y="3717031"/>
            <a:ext cx="6803136" cy="2160241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rgbClr val="FFFF00"/>
                </a:solidFill>
              </a:rPr>
              <a:t>Автор: Шашкина Оксана Аликовна</a:t>
            </a:r>
          </a:p>
          <a:p>
            <a:pPr algn="r"/>
            <a:r>
              <a:rPr lang="ru-RU" sz="1800" dirty="0" smtClean="0">
                <a:solidFill>
                  <a:srgbClr val="FFFF00"/>
                </a:solidFill>
              </a:rPr>
              <a:t>МБДОУ 111 «Детский сад комбинированного вида»</a:t>
            </a:r>
            <a:endParaRPr lang="ru-RU" sz="1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43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768096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Хоккей – это сила,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Хоккей – это мощь,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Хоккей – это радость,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Хоккей – это злость.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шайбу возьмёшь,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Побежишь, обведешь,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 силой бросаешь,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гол забиваешь!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218" name="Picture 2" descr="https://i.pinimg.com/originals/22/32/bb/2232bb2e9491e5deb8f5258d4353a1b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31" y="2348880"/>
            <a:ext cx="739943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258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68096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/>
              <a:t>На лыжах еду с горки,</a:t>
            </a:r>
            <a:r>
              <a:rPr lang="ru-RU" dirty="0"/>
              <a:t> </a:t>
            </a:r>
            <a:r>
              <a:rPr lang="ru-RU" i="1" dirty="0"/>
              <a:t>От радости кричу.</a:t>
            </a:r>
            <a:r>
              <a:rPr lang="ru-RU" dirty="0"/>
              <a:t> </a:t>
            </a:r>
            <a:r>
              <a:rPr lang="ru-RU" i="1" dirty="0"/>
              <a:t>Тряхнуло на пригорке,</a:t>
            </a:r>
            <a:r>
              <a:rPr lang="ru-RU" dirty="0"/>
              <a:t> </a:t>
            </a:r>
            <a:r>
              <a:rPr lang="ru-RU" i="1" dirty="0"/>
              <a:t>И я лечу, лечу.</a:t>
            </a:r>
            <a:endParaRPr lang="ru-RU" dirty="0"/>
          </a:p>
        </p:txBody>
      </p:sp>
      <p:pic>
        <p:nvPicPr>
          <p:cNvPr id="10242" name="Picture 2" descr="http://teremok135.ucoz.net/11/K/hello_html_m39dd9e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01416"/>
            <a:ext cx="5472608" cy="467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261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48680" y="2705472"/>
            <a:ext cx="768096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поможем птичкам: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Воробьям, синичкам.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 кормушку смастерим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 карнизу прикрепим.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 из окошка.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насыплем крошки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смешаем их с </a:t>
            </a:r>
            <a:r>
              <a:rPr lang="ru-RU" sz="3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зерном.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Сало выложим потом.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1266" name="Picture 2" descr="https://pbs.twimg.com/media/CyK-UqjWQAASn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0648"/>
            <a:ext cx="4314868" cy="62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6482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680960" cy="1371600"/>
          </a:xfrm>
        </p:spPr>
        <p:txBody>
          <a:bodyPr>
            <a:normAutofit/>
          </a:bodyPr>
          <a:lstStyle/>
          <a:p>
            <a:pPr algn="ctr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осмотрите-ка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ребята,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вокруг покрыла вата!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 ответ раздался смех: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выпал первый снег.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s://avatars.mds.yandex.net/get-zen_doc/1703756/pub_5e09ba94a1bb8700b1e68768_5e09badbbd639600b171e03f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44824"/>
            <a:ext cx="6336704" cy="4705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87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768096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Саньке – санки, Лизе – лыжи,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Кольке — клюшки и коньки.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Наступили для детишек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Благодатные деньки.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 в лесу и на аллеях,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река покрылась льдом.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Одевайтесь потеплее-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 улицу бегом!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3314" name="Picture 2" descr="http://bratsk-rodnichok.ru/wp-content/uploads/2018/11/zimnie-igr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348880"/>
            <a:ext cx="6624736" cy="416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0018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680960" cy="3387824"/>
          </a:xfrm>
        </p:spPr>
        <p:txBody>
          <a:bodyPr>
            <a:noAutofit/>
          </a:bodyPr>
          <a:lstStyle/>
          <a:p>
            <a:pPr algn="ctr"/>
            <a:r>
              <a:rPr lang="ru-RU" sz="8000" b="1" i="1" dirty="0"/>
              <a:t>Спасибо за внимание.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2007115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Зима – самое белоснежное и сказочное время года. Это белоснежный снег, кружевные снежинки и долгожданный праздник – Новый Год.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www.zastavki.com/pictures/originals/2017Winter_Pink_sunset_in_the_winter_mountains_111350_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585" y="2420888"/>
            <a:ext cx="6762829" cy="4226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6854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68096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Зима как и другие времена года состоит из трех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месяце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        Январь    Февраль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https://cdn.photosight.ru/img/7/4d9/5519294_xlar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3907706" cy="269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artfile.ru/1920x1280_590900_%5bwww.ArtFile.ru%5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274" y="1703334"/>
            <a:ext cx="4208679" cy="2805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1.1zoom.ru/big7/917/Seasons_Winter_Snow_33273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144" y="3717032"/>
            <a:ext cx="4248472" cy="2832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107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520" y="404664"/>
            <a:ext cx="7680960" cy="1371600"/>
          </a:xfrm>
        </p:spPr>
        <p:txBody>
          <a:bodyPr/>
          <a:lstStyle/>
          <a:p>
            <a:pPr algn="ctr"/>
            <a:r>
              <a:rPr lang="ru-RU" b="1" dirty="0"/>
              <a:t>Зима пора для забав</a:t>
            </a:r>
            <a:endParaRPr lang="ru-RU" dirty="0"/>
          </a:p>
        </p:txBody>
      </p:sp>
      <p:pic>
        <p:nvPicPr>
          <p:cNvPr id="3074" name="Picture 2" descr="https://mdou144.edu.yar.ru/saved/imag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072" y="1556792"/>
            <a:ext cx="6803856" cy="496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43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768096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они бывают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 да метели,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Смех да веселье,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Лыжи да коньки,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Пожалуйте, пожалуйте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в снежки</a:t>
            </a:r>
            <a:r>
              <a:rPr lang="ru-RU" dirty="0"/>
              <a:t> !</a:t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https://i.ytimg.com/vi/pbU038BXKNE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111" y="2409025"/>
            <a:ext cx="7516417" cy="4227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7782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680960" cy="1371600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Лепим мы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снеговика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Крутим гладкие бока!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Эй! Ребята! С ним дружите,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Нос - морковку подарите!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прочь отступит стужа,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растает – будет лужа...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пока стоит на месте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доволен, что мы вместе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fsd.kopilkaurokov.ru/up/html/2020/04/09/k_5e8ebb9f0e340/545873_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708" y="2348880"/>
            <a:ext cx="6120680" cy="437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341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Снежный ком и снежный ком,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построю снежный дом.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доме снежная кровать,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кровать я лягу спать.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приснится снежный сон,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ушастый снежный слон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Идёт по лесу снежному,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Жуёт морковку свежую.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ds04.infourok.ru/uploads/ex/0e3a/0006d881-3d4b2f36/hello_html_2cf1228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33" y="2420888"/>
            <a:ext cx="7560334" cy="4116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261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зимою не скучать,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всем коньки достать -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 лёд! Вперёд, вперёд,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Отправляемся в полёт!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Разбежались, покатились,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Осторожно покружились.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Сила, счастье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красота,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паденья не беда!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pbs.twimg.com/media/BaE-PpJCIAA53tD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653" y="2420888"/>
            <a:ext cx="6528693" cy="4153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78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1520" y="404664"/>
            <a:ext cx="7680960" cy="1371600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снежку на санках дети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Мчатся с горки, словно ветер.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боится в снег свалиться —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на санки не садится.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1.bp.blogspot.com/-Q6FFiHzHgfQ/WE7GNWJUCfI/AAAAAAAAD5g/VK0i65qi-LA4NBcGN_XjAPeUwXsfM9GAQCLcB/w1200-h630-p-k-no-nu/%25D0%25A0%25C2%25B7%25D0%25A0%25D1%2591%25D0%25A0%25D1%2598%25D0%25A0%25C2%25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68" y="1988840"/>
            <a:ext cx="8596064" cy="450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491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373545"/>
      </a:dk2>
      <a:lt2>
        <a:srgbClr val="BCD0E0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6793CD"/>
      </a:accent6>
      <a:hlink>
        <a:srgbClr val="6B9F25"/>
      </a:hlink>
      <a:folHlink>
        <a:srgbClr val="9F6715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913DB040-6816-4415-960D-8178C78575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43</TotalTime>
  <Words>456</Words>
  <Application>Microsoft Office PowerPoint</Application>
  <PresentationFormat>Экран (4:3)</PresentationFormat>
  <Paragraphs>17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Century Gothic</vt:lpstr>
      <vt:lpstr>Times New Roman</vt:lpstr>
      <vt:lpstr>Савон</vt:lpstr>
      <vt:lpstr>Зима. Зимние забавы</vt:lpstr>
      <vt:lpstr>Зима – самое белоснежное и сказочное время года. Это белоснежный снег, кружевные снежинки и долгожданный праздник – Новый Год.</vt:lpstr>
      <vt:lpstr>Зима как и другие времена года состоит из трех месяце Декабрь        Январь    Февраль </vt:lpstr>
      <vt:lpstr>Зима пора для забав</vt:lpstr>
      <vt:lpstr>Какие они бывают Снег да метели, Смех да веселье, Лыжи да коньки, Пожалуйте, пожалуйте Играть в снежки ! </vt:lpstr>
      <vt:lpstr>Лепим мы  снеговика , Крутим гладкие бока! Эй! Ребята! С ним дружите, Нос - морковку подарите! Если прочь отступит стужа, Он растает – будет лужа... Но пока стоит на месте И доволен, что мы вместе</vt:lpstr>
      <vt:lpstr>Снежный ком и снежный ком,  Я построю снежный дом.  В доме снежная кровать,  На кровать я лягу спать.  Мне приснится снежный сон,  Как ушастый снежный слон  Идёт по лесу снежному,  Жуёт морковку свежую.</vt:lpstr>
      <vt:lpstr>Чтоб зимою не скучать, Надо всем коньки достать - И на лёд! Вперёд, вперёд, Отправляемся в полёт! Разбежались, покатились, Осторожно покружились. Сила, счастье , красота, И паденья не беда!</vt:lpstr>
      <vt:lpstr>По снежку на санках дети Мчатся с горки, словно ветер. Кто боится в снег свалиться — Пусть на санки не садится.</vt:lpstr>
      <vt:lpstr>Хоккей – это сила, Хоккей – это мощь, Хоккей – это радость, Хоккей – это злость. Ты шайбу возьмёшь, Побежишь, обведешь, И с силой бросаешь, И гол забиваешь! </vt:lpstr>
      <vt:lpstr>На лыжах еду с горки, От радости кричу. Тряхнуло на пригорке, И я лечу, лечу.</vt:lpstr>
      <vt:lpstr>Мы поможем птичкам: Воробьям, синичкам. Им кормушку смастерим И к карнизу прикрепим.   Прямо из окошка. Мы насыплем крошки И смешаем их с зерном. Сало выложим потом. </vt:lpstr>
      <vt:lpstr>Посмотрите-ка, ребята, Все вокруг покрыла вата! А в ответ раздался смех: — Это выпал первый снег.</vt:lpstr>
      <vt:lpstr>Саньке – санки, Лизе – лыжи, Кольке — клюшки и коньки. Наступили для детишек Благодатные деньки. Снег в лесу и на аллеях, И река покрылась льдом. Одевайтесь потеплее- И на улицу бегом! </vt:lpstr>
      <vt:lpstr>Спасибо за внимание.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Зима. Зимние забавы</dc:title>
  <dc:creator>Оксана</dc:creator>
  <cp:lastModifiedBy>Оксана</cp:lastModifiedBy>
  <cp:revision>7</cp:revision>
  <dcterms:created xsi:type="dcterms:W3CDTF">2021-01-21T13:42:14Z</dcterms:created>
  <dcterms:modified xsi:type="dcterms:W3CDTF">2024-01-07T17:30:08Z</dcterms:modified>
</cp:coreProperties>
</file>