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3" r:id="rId2"/>
    <p:sldId id="269" r:id="rId3"/>
    <p:sldId id="258" r:id="rId4"/>
    <p:sldId id="268" r:id="rId5"/>
    <p:sldId id="257" r:id="rId6"/>
    <p:sldId id="260" r:id="rId7"/>
    <p:sldId id="264" r:id="rId8"/>
    <p:sldId id="265" r:id="rId9"/>
    <p:sldId id="274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323"/>
    <a:srgbClr val="1E2B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48"/>
  </p:normalViewPr>
  <p:slideViewPr>
    <p:cSldViewPr snapToGrid="0" snapToObjects="1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5794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0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42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13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615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00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035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075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34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34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33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E20ADC2-B616-F343-AB22-8475D918FE91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12416FDD-4772-FC42-B53D-E4E57F848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1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13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06F6FAD6-B31A-C648-AB65-9AD8BC631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827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3EBF9CE-32C8-4342-902F-5D807B4F78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4981" y="2275003"/>
            <a:ext cx="10262038" cy="2307994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герой нашего времени: второй шанс</a:t>
            </a:r>
          </a:p>
        </p:txBody>
      </p:sp>
    </p:spTree>
    <p:extLst>
      <p:ext uri="{BB962C8B-B14F-4D97-AF65-F5344CB8AC3E}">
        <p14:creationId xmlns:p14="http://schemas.microsoft.com/office/powerpoint/2010/main" val="3595714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3EBF9CE-32C8-4342-902F-5D807B4F7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/>
              <a:t>моя цель на урок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4D8C1B61-E067-4749-AA9F-67FC38BE7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90937" y="2564524"/>
            <a:ext cx="3905063" cy="3217491"/>
          </a:xfrm>
        </p:spPr>
        <p:txBody>
          <a:bodyPr numCol="1"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Поразмышлять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Узнать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Понять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Осознать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1C40B-D4F6-8F43-ACB4-108FCDEFE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64524"/>
            <a:ext cx="4498428" cy="3217491"/>
          </a:xfrm>
        </p:spPr>
        <p:txBody>
          <a:bodyPr numCol="1"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Высказаться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Удивиться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Заинтересоваться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Вдохновиться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23127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92D0654-E0BF-D146-998F-56B1104BF7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896" y="641130"/>
            <a:ext cx="11156731" cy="38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«Я стоял сзади одной толстой дамы, осененной розовыми перьями; пышность ее платья напоминала времена фижм, а пестрота ее негладкой кожи — счастливую эпоху мушек из черной тафты. </a:t>
            </a:r>
            <a:r>
              <a:rPr lang="ru-RU" sz="36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Самая большая бородавка на ее шее прикрыта была фермуаром</a:t>
            </a:r>
            <a:r>
              <a:rPr lang="ru-RU" sz="3600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»</a:t>
            </a:r>
            <a:endParaRPr lang="ru-RU" sz="36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D9F17E2-FDD2-1D41-A417-78B3406E38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4393324"/>
            <a:ext cx="7010399" cy="314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678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184F780B-FFAB-DE44-A89A-BD05778191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49"/>
          <a:stretch/>
        </p:blipFill>
        <p:spPr bwMode="auto">
          <a:xfrm>
            <a:off x="94594" y="63062"/>
            <a:ext cx="5917324" cy="354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1548B284-A555-0247-A3A4-A741F2E6F6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4313" y="252248"/>
            <a:ext cx="5043093" cy="6353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73CA80B6-5188-7A42-B8BD-273ABCC35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143" y="2668271"/>
            <a:ext cx="5306030" cy="3979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02665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04948B6-C962-EB4A-966D-A73F6FAA1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8124" y="603611"/>
            <a:ext cx="10415752" cy="42056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</a:rPr>
              <a:t>«Грушницкий ударил по столу кулаком и стал ходить взад и вперед по комнате.</a:t>
            </a:r>
            <a:endParaRPr lang="ru-RU" sz="32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ru-RU" sz="3200" i="0" dirty="0">
                <a:solidFill>
                  <a:srgbClr val="000000"/>
                </a:solidFill>
                <a:effectLst/>
              </a:rPr>
              <a:t>Явно, что он влюблен, потому что стал еще доверчивее прежнего; </a:t>
            </a:r>
            <a:r>
              <a:rPr lang="ru-RU" sz="3200" b="1" i="0" dirty="0">
                <a:solidFill>
                  <a:srgbClr val="000000"/>
                </a:solidFill>
                <a:effectLst/>
              </a:rPr>
              <a:t>у него даже появилось серебряное кольцо с чернью, здешней работы: оно мне показалось подозрительным... </a:t>
            </a:r>
          </a:p>
          <a:p>
            <a:pPr marL="0" indent="0">
              <a:buNone/>
            </a:pPr>
            <a:r>
              <a:rPr lang="ru-RU" sz="3200" b="1" i="0" dirty="0">
                <a:solidFill>
                  <a:srgbClr val="000000"/>
                </a:solidFill>
                <a:effectLst/>
              </a:rPr>
              <a:t>Я стал его рассматривать, и что же?.. мелкими буквами имя Мери было вырезано на внутренней стороне, и рядом — число того дня, когда она подняла знаменитый стакан</a:t>
            </a:r>
            <a:r>
              <a:rPr lang="ru-RU" sz="3200" b="0" i="0" dirty="0">
                <a:solidFill>
                  <a:srgbClr val="000000"/>
                </a:solidFill>
                <a:effectLst/>
              </a:rPr>
              <a:t>»</a:t>
            </a:r>
            <a:endParaRPr lang="ru-RU" sz="3200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3880DC7-F84A-994D-8F31-C263098AA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4393324"/>
            <a:ext cx="7010399" cy="314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857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6858D-0C94-0247-B9F4-F244433F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823" y="441434"/>
            <a:ext cx="8426354" cy="166993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 сложной ситуации за помощью можно обратиться к …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317E9DFB-BF1E-084B-B2C7-431166BBC517}"/>
              </a:ext>
            </a:extLst>
          </p:cNvPr>
          <p:cNvGrpSpPr/>
          <p:nvPr/>
        </p:nvGrpSpPr>
        <p:grpSpPr>
          <a:xfrm>
            <a:off x="414046" y="1870841"/>
            <a:ext cx="3520965" cy="2290926"/>
            <a:chOff x="414046" y="1870841"/>
            <a:chExt cx="3520965" cy="2290926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8A34010A-0C70-BD4B-802D-B72FF7515C72}"/>
                </a:ext>
              </a:extLst>
            </p:cNvPr>
            <p:cNvSpPr/>
            <p:nvPr/>
          </p:nvSpPr>
          <p:spPr>
            <a:xfrm>
              <a:off x="414046" y="2493250"/>
              <a:ext cx="3520965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ДРУГУ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Прямая со стрелкой 12">
              <a:extLst>
                <a:ext uri="{FF2B5EF4-FFF2-40B4-BE49-F238E27FC236}">
                  <a16:creationId xmlns:a16="http://schemas.microsoft.com/office/drawing/2014/main" id="{26E2C700-72E4-BE48-809F-2D68FF629F59}"/>
                </a:ext>
              </a:extLst>
            </p:cNvPr>
            <p:cNvCxnSpPr/>
            <p:nvPr/>
          </p:nvCxnSpPr>
          <p:spPr>
            <a:xfrm flipH="1">
              <a:off x="2575034" y="1870841"/>
              <a:ext cx="945932" cy="1008993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2AE555B6-ED89-8745-B03C-3397B32F086A}"/>
              </a:ext>
            </a:extLst>
          </p:cNvPr>
          <p:cNvGrpSpPr/>
          <p:nvPr/>
        </p:nvGrpSpPr>
        <p:grpSpPr>
          <a:xfrm>
            <a:off x="5990157" y="1845879"/>
            <a:ext cx="6011918" cy="2315889"/>
            <a:chOff x="5990157" y="1845879"/>
            <a:chExt cx="6011918" cy="2315889"/>
          </a:xfrm>
        </p:grpSpPr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DAEB89AB-67C5-6645-A23B-3CA829CA9B50}"/>
                </a:ext>
              </a:extLst>
            </p:cNvPr>
            <p:cNvSpPr/>
            <p:nvPr/>
          </p:nvSpPr>
          <p:spPr>
            <a:xfrm>
              <a:off x="5990157" y="2493251"/>
              <a:ext cx="6011918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РОДИТЕЛЯМ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76CF26E2-E595-8742-A010-128743B7FF77}"/>
                </a:ext>
              </a:extLst>
            </p:cNvPr>
            <p:cNvCxnSpPr>
              <a:cxnSpLocks/>
            </p:cNvCxnSpPr>
            <p:nvPr/>
          </p:nvCxnSpPr>
          <p:spPr>
            <a:xfrm>
              <a:off x="7572704" y="1845879"/>
              <a:ext cx="1098332" cy="1019504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5F4E3160-97C0-BB40-BFEA-176D131AFBEB}"/>
              </a:ext>
            </a:extLst>
          </p:cNvPr>
          <p:cNvGrpSpPr/>
          <p:nvPr/>
        </p:nvGrpSpPr>
        <p:grpSpPr>
          <a:xfrm>
            <a:off x="5323874" y="1872595"/>
            <a:ext cx="6289319" cy="4509050"/>
            <a:chOff x="5323874" y="1872595"/>
            <a:chExt cx="6289319" cy="4509050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E3894557-EC8A-AC47-8CE9-BD6779F73AFB}"/>
                </a:ext>
              </a:extLst>
            </p:cNvPr>
            <p:cNvSpPr/>
            <p:nvPr/>
          </p:nvSpPr>
          <p:spPr>
            <a:xfrm>
              <a:off x="5737172" y="4543649"/>
              <a:ext cx="5876021" cy="183799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ПСИХОЛОГУ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Прямая со стрелкой 16">
              <a:extLst>
                <a:ext uri="{FF2B5EF4-FFF2-40B4-BE49-F238E27FC236}">
                  <a16:creationId xmlns:a16="http://schemas.microsoft.com/office/drawing/2014/main" id="{99DF5825-FF28-4F43-BDC0-B21073B22AF0}"/>
                </a:ext>
              </a:extLst>
            </p:cNvPr>
            <p:cNvCxnSpPr>
              <a:cxnSpLocks/>
            </p:cNvCxnSpPr>
            <p:nvPr/>
          </p:nvCxnSpPr>
          <p:spPr>
            <a:xfrm>
              <a:off x="5323874" y="1872595"/>
              <a:ext cx="1043892" cy="3591806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3712C6B7-6416-B54E-94B3-3C5F3ABEBB58}"/>
              </a:ext>
            </a:extLst>
          </p:cNvPr>
          <p:cNvGrpSpPr/>
          <p:nvPr/>
        </p:nvGrpSpPr>
        <p:grpSpPr>
          <a:xfrm>
            <a:off x="414046" y="1870841"/>
            <a:ext cx="4836231" cy="4426065"/>
            <a:chOff x="414046" y="1870841"/>
            <a:chExt cx="4836231" cy="4426065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A1059ABC-C893-C248-B398-90604639CA01}"/>
                </a:ext>
              </a:extLst>
            </p:cNvPr>
            <p:cNvSpPr/>
            <p:nvPr/>
          </p:nvSpPr>
          <p:spPr>
            <a:xfrm>
              <a:off x="414046" y="4628389"/>
              <a:ext cx="4836231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БЛИЗКИМ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Прямая со стрелкой 18">
              <a:extLst>
                <a:ext uri="{FF2B5EF4-FFF2-40B4-BE49-F238E27FC236}">
                  <a16:creationId xmlns:a16="http://schemas.microsoft.com/office/drawing/2014/main" id="{0B4CA36C-73F0-8747-BF43-16714D14EF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1680" y="1870841"/>
              <a:ext cx="1160988" cy="3279228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>
            <a:extLst>
              <a:ext uri="{FF2B5EF4-FFF2-40B4-BE49-F238E27FC236}">
                <a16:creationId xmlns:a16="http://schemas.microsoft.com/office/drawing/2014/main" id="{25EACEDA-B884-3B40-B5EC-1C6C2C67F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9" y="2068066"/>
            <a:ext cx="3715787" cy="24755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2D953ACD-8686-B140-892F-C82C94F03F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3" b="16766"/>
          <a:stretch/>
        </p:blipFill>
        <p:spPr bwMode="auto">
          <a:xfrm>
            <a:off x="3834000" y="135269"/>
            <a:ext cx="4312314" cy="2434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914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B5BA57E-8566-8E4C-A4E2-65EE70908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7513" y="809297"/>
            <a:ext cx="9056974" cy="462593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«За что она меня так любит, право, не знаю! Это одна женщина, которая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меня поняла 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совершенно,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 всеми моими мелкими слабостями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дурными страстями»</a:t>
            </a:r>
          </a:p>
          <a:p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«Но ты был несчастлив, и я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пожертвовала собою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надеясь, что когда-нибудь ты оценишь мою жертву, что когда-нибудь ты поймешь мою глубокую </a:t>
            </a: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нежность, не зависящую ни от каких условий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b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32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DEFE0E9-32B2-3F45-A5E8-D27B4FB91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1" y="4393324"/>
            <a:ext cx="7010399" cy="314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5846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66858D-0C94-0247-B9F4-F244433F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2823" y="441434"/>
            <a:ext cx="8426354" cy="1669936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 сложной ситуации за помощью можно обратиться к …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317E9DFB-BF1E-084B-B2C7-431166BBC517}"/>
              </a:ext>
            </a:extLst>
          </p:cNvPr>
          <p:cNvGrpSpPr/>
          <p:nvPr/>
        </p:nvGrpSpPr>
        <p:grpSpPr>
          <a:xfrm>
            <a:off x="414046" y="1870841"/>
            <a:ext cx="3520965" cy="2290926"/>
            <a:chOff x="414046" y="1870841"/>
            <a:chExt cx="3520965" cy="2290926"/>
          </a:xfrm>
        </p:grpSpPr>
        <p:sp>
          <p:nvSpPr>
            <p:cNvPr id="5" name="Овал 4">
              <a:extLst>
                <a:ext uri="{FF2B5EF4-FFF2-40B4-BE49-F238E27FC236}">
                  <a16:creationId xmlns:a16="http://schemas.microsoft.com/office/drawing/2014/main" id="{8A34010A-0C70-BD4B-802D-B72FF7515C72}"/>
                </a:ext>
              </a:extLst>
            </p:cNvPr>
            <p:cNvSpPr/>
            <p:nvPr/>
          </p:nvSpPr>
          <p:spPr>
            <a:xfrm>
              <a:off x="414046" y="2493250"/>
              <a:ext cx="3520965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ДРУГУ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Прямая со стрелкой 12">
              <a:extLst>
                <a:ext uri="{FF2B5EF4-FFF2-40B4-BE49-F238E27FC236}">
                  <a16:creationId xmlns:a16="http://schemas.microsoft.com/office/drawing/2014/main" id="{26E2C700-72E4-BE48-809F-2D68FF629F59}"/>
                </a:ext>
              </a:extLst>
            </p:cNvPr>
            <p:cNvCxnSpPr/>
            <p:nvPr/>
          </p:nvCxnSpPr>
          <p:spPr>
            <a:xfrm flipH="1">
              <a:off x="2575034" y="1870841"/>
              <a:ext cx="945932" cy="1008993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2AE555B6-ED89-8745-B03C-3397B32F086A}"/>
              </a:ext>
            </a:extLst>
          </p:cNvPr>
          <p:cNvGrpSpPr/>
          <p:nvPr/>
        </p:nvGrpSpPr>
        <p:grpSpPr>
          <a:xfrm>
            <a:off x="5990157" y="1845879"/>
            <a:ext cx="6011918" cy="2315889"/>
            <a:chOff x="5990157" y="1845879"/>
            <a:chExt cx="6011918" cy="2315889"/>
          </a:xfrm>
        </p:grpSpPr>
        <p:sp>
          <p:nvSpPr>
            <p:cNvPr id="4" name="Овал 3">
              <a:extLst>
                <a:ext uri="{FF2B5EF4-FFF2-40B4-BE49-F238E27FC236}">
                  <a16:creationId xmlns:a16="http://schemas.microsoft.com/office/drawing/2014/main" id="{DAEB89AB-67C5-6645-A23B-3CA829CA9B50}"/>
                </a:ext>
              </a:extLst>
            </p:cNvPr>
            <p:cNvSpPr/>
            <p:nvPr/>
          </p:nvSpPr>
          <p:spPr>
            <a:xfrm>
              <a:off x="5990157" y="2493251"/>
              <a:ext cx="6011918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РОДИТЕЛЯМ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Прямая со стрелкой 14">
              <a:extLst>
                <a:ext uri="{FF2B5EF4-FFF2-40B4-BE49-F238E27FC236}">
                  <a16:creationId xmlns:a16="http://schemas.microsoft.com/office/drawing/2014/main" id="{76CF26E2-E595-8742-A010-128743B7FF77}"/>
                </a:ext>
              </a:extLst>
            </p:cNvPr>
            <p:cNvCxnSpPr>
              <a:cxnSpLocks/>
            </p:cNvCxnSpPr>
            <p:nvPr/>
          </p:nvCxnSpPr>
          <p:spPr>
            <a:xfrm>
              <a:off x="7572704" y="1845879"/>
              <a:ext cx="1098332" cy="1019504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5F4E3160-97C0-BB40-BFEA-176D131AFBEB}"/>
              </a:ext>
            </a:extLst>
          </p:cNvPr>
          <p:cNvGrpSpPr/>
          <p:nvPr/>
        </p:nvGrpSpPr>
        <p:grpSpPr>
          <a:xfrm>
            <a:off x="5323874" y="1872595"/>
            <a:ext cx="6289319" cy="4509050"/>
            <a:chOff x="5323874" y="1872595"/>
            <a:chExt cx="6289319" cy="4509050"/>
          </a:xfrm>
        </p:grpSpPr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E3894557-EC8A-AC47-8CE9-BD6779F73AFB}"/>
                </a:ext>
              </a:extLst>
            </p:cNvPr>
            <p:cNvSpPr/>
            <p:nvPr/>
          </p:nvSpPr>
          <p:spPr>
            <a:xfrm>
              <a:off x="5737172" y="4543649"/>
              <a:ext cx="5876021" cy="183799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ПСИХОЛОГУ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Прямая со стрелкой 16">
              <a:extLst>
                <a:ext uri="{FF2B5EF4-FFF2-40B4-BE49-F238E27FC236}">
                  <a16:creationId xmlns:a16="http://schemas.microsoft.com/office/drawing/2014/main" id="{99DF5825-FF28-4F43-BDC0-B21073B22AF0}"/>
                </a:ext>
              </a:extLst>
            </p:cNvPr>
            <p:cNvCxnSpPr>
              <a:cxnSpLocks/>
            </p:cNvCxnSpPr>
            <p:nvPr/>
          </p:nvCxnSpPr>
          <p:spPr>
            <a:xfrm>
              <a:off x="5323874" y="1872595"/>
              <a:ext cx="1043892" cy="3591806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3712C6B7-6416-B54E-94B3-3C5F3ABEBB58}"/>
              </a:ext>
            </a:extLst>
          </p:cNvPr>
          <p:cNvGrpSpPr/>
          <p:nvPr/>
        </p:nvGrpSpPr>
        <p:grpSpPr>
          <a:xfrm>
            <a:off x="414046" y="1870841"/>
            <a:ext cx="4836231" cy="4426065"/>
            <a:chOff x="414046" y="1870841"/>
            <a:chExt cx="4836231" cy="4426065"/>
          </a:xfrm>
        </p:grpSpPr>
        <p:sp>
          <p:nvSpPr>
            <p:cNvPr id="6" name="Овал 5">
              <a:extLst>
                <a:ext uri="{FF2B5EF4-FFF2-40B4-BE49-F238E27FC236}">
                  <a16:creationId xmlns:a16="http://schemas.microsoft.com/office/drawing/2014/main" id="{A1059ABC-C893-C248-B398-90604639CA01}"/>
                </a:ext>
              </a:extLst>
            </p:cNvPr>
            <p:cNvSpPr/>
            <p:nvPr/>
          </p:nvSpPr>
          <p:spPr>
            <a:xfrm>
              <a:off x="414046" y="4628389"/>
              <a:ext cx="4836231" cy="1668517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dirty="0">
                  <a:solidFill>
                    <a:schemeClr val="tx1"/>
                  </a:solidFill>
                </a:rPr>
                <a:t>БЛИЗКИМ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Прямая со стрелкой 18">
              <a:extLst>
                <a:ext uri="{FF2B5EF4-FFF2-40B4-BE49-F238E27FC236}">
                  <a16:creationId xmlns:a16="http://schemas.microsoft.com/office/drawing/2014/main" id="{0B4CA36C-73F0-8747-BF43-16714D14EF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711680" y="1870841"/>
              <a:ext cx="1160988" cy="3279228"/>
            </a:xfrm>
            <a:prstGeom prst="straightConnector1">
              <a:avLst/>
            </a:prstGeom>
            <a:ln w="7620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46" name="Picture 2">
            <a:extLst>
              <a:ext uri="{FF2B5EF4-FFF2-40B4-BE49-F238E27FC236}">
                <a16:creationId xmlns:a16="http://schemas.microsoft.com/office/drawing/2014/main" id="{25EACEDA-B884-3B40-B5EC-1C6C2C67F6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149" y="2068066"/>
            <a:ext cx="3715787" cy="247558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45186139-9693-1946-95E8-23322C085D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3" b="16766"/>
          <a:stretch/>
        </p:blipFill>
        <p:spPr bwMode="auto">
          <a:xfrm>
            <a:off x="3834000" y="135269"/>
            <a:ext cx="4312314" cy="2434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18" name="Picture 2">
            <a:extLst>
              <a:ext uri="{FF2B5EF4-FFF2-40B4-BE49-F238E27FC236}">
                <a16:creationId xmlns:a16="http://schemas.microsoft.com/office/drawing/2014/main" id="{F371D5B1-B375-B746-B01F-EB9D50A369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5" b="11063"/>
          <a:stretch/>
        </p:blipFill>
        <p:spPr bwMode="auto">
          <a:xfrm>
            <a:off x="6654070" y="2239688"/>
            <a:ext cx="4672818" cy="21756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>
            <a:extLst>
              <a:ext uri="{FF2B5EF4-FFF2-40B4-BE49-F238E27FC236}">
                <a16:creationId xmlns:a16="http://schemas.microsoft.com/office/drawing/2014/main" id="{B76BF253-D9E1-D347-A7C9-C88CBFE36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24" y="4275746"/>
            <a:ext cx="3703463" cy="237730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>
            <a:extLst>
              <a:ext uri="{FF2B5EF4-FFF2-40B4-BE49-F238E27FC236}">
                <a16:creationId xmlns:a16="http://schemas.microsoft.com/office/drawing/2014/main" id="{65FD4E3F-0174-444C-9636-D45880280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85" y="4161767"/>
            <a:ext cx="4757302" cy="258458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50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73EBF9CE-32C8-4342-902F-5D807B4F7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/>
              <a:t>моя цель на урок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4D8C1B61-E067-4749-AA9F-67FC38BE70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90937" y="2564524"/>
            <a:ext cx="3905063" cy="3217491"/>
          </a:xfrm>
        </p:spPr>
        <p:txBody>
          <a:bodyPr numCol="1"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Поразмышлять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Узнать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Понять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Осознать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1C40B-D4F6-8F43-ACB4-108FCDEFEB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2564524"/>
            <a:ext cx="4498428" cy="3217491"/>
          </a:xfrm>
        </p:spPr>
        <p:txBody>
          <a:bodyPr numCol="1"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Высказаться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Удивиться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Заинтересоваться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4000" dirty="0"/>
              <a:t>Вдохновиться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5529279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{ECE468AE-6162-2F43-9FA7-6E27BFA0E058}tf10001120</Template>
  <TotalTime>1356</TotalTime>
  <Words>242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Gill Sans MT</vt:lpstr>
      <vt:lpstr>Times New Roman</vt:lpstr>
      <vt:lpstr>Посылка</vt:lpstr>
      <vt:lpstr>Презентация PowerPoint</vt:lpstr>
      <vt:lpstr>моя цель на урок</vt:lpstr>
      <vt:lpstr>Презентация PowerPoint</vt:lpstr>
      <vt:lpstr>Презентация PowerPoint</vt:lpstr>
      <vt:lpstr>Презентация PowerPoint</vt:lpstr>
      <vt:lpstr>в сложной ситуации за помощью можно обратиться к …</vt:lpstr>
      <vt:lpstr>Презентация PowerPoint</vt:lpstr>
      <vt:lpstr>в сложной ситуации за помощью можно обратиться к …</vt:lpstr>
      <vt:lpstr>моя цель на урок</vt:lpstr>
      <vt:lpstr>герой нашего времени: второй шанс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обнажает болезнь, а не лечит её</dc:title>
  <dc:creator>Кучумова Арина Викторовна</dc:creator>
  <cp:lastModifiedBy>XxxKC</cp:lastModifiedBy>
  <cp:revision>10</cp:revision>
  <dcterms:created xsi:type="dcterms:W3CDTF">2023-01-26T19:58:24Z</dcterms:created>
  <dcterms:modified xsi:type="dcterms:W3CDTF">2024-01-07T13:34:23Z</dcterms:modified>
</cp:coreProperties>
</file>