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6" r:id="rId3"/>
    <p:sldId id="266" r:id="rId4"/>
    <p:sldId id="258" r:id="rId5"/>
    <p:sldId id="257" r:id="rId6"/>
    <p:sldId id="277" r:id="rId7"/>
    <p:sldId id="259" r:id="rId8"/>
    <p:sldId id="267" r:id="rId9"/>
    <p:sldId id="269" r:id="rId10"/>
    <p:sldId id="260" r:id="rId11"/>
    <p:sldId id="263" r:id="rId12"/>
    <p:sldId id="261" r:id="rId13"/>
    <p:sldId id="262" r:id="rId14"/>
    <p:sldId id="264" r:id="rId15"/>
    <p:sldId id="265" r:id="rId16"/>
    <p:sldId id="270" r:id="rId17"/>
    <p:sldId id="272" r:id="rId18"/>
    <p:sldId id="273" r:id="rId19"/>
    <p:sldId id="274" r:id="rId20"/>
    <p:sldId id="281" r:id="rId21"/>
    <p:sldId id="280" r:id="rId22"/>
    <p:sldId id="275" r:id="rId23"/>
    <p:sldId id="279" r:id="rId24"/>
    <p:sldId id="278" r:id="rId25"/>
    <p:sldId id="283" r:id="rId26"/>
    <p:sldId id="284" r:id="rId27"/>
    <p:sldId id="288" r:id="rId28"/>
    <p:sldId id="287" r:id="rId29"/>
    <p:sldId id="286" r:id="rId30"/>
    <p:sldId id="289" r:id="rId31"/>
  </p:sldIdLst>
  <p:sldSz cx="12192000" cy="6858000"/>
  <p:notesSz cx="6858000" cy="9144000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964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75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1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39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44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00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2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432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93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354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9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DD4EF-793F-4A8C-9BFB-FED8ED1F2E84}" type="datetimeFigureOut">
              <a:rPr lang="ru-RU" smtClean="0"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0EC9A-6BA2-4E45-B6E1-38037E125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64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fr/video/search?text=%D0%BC%D0%B5%D0%B4%D0%B2%D0%B5%D0%B4%D1%8C%20%D0%B3%D0%BE%D1%80%D0%B0%20%D0%B2%20%D0%BA%D1%80%D1%8B%D0%BC%D1%83%20%D0%BB%D0%B5%D0%B3%D0%B5%D0%BD%D0%B4%D0%B0&amp;path=wizard&amp;parent-reqid=1555955675072288-707070482501960430700035-vla1-0318&amp;noreask=1&amp;filmId=907891725000560879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6225" y="1215131"/>
            <a:ext cx="7972023" cy="12962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Стихи о Крыме и море для детей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2896" y="3412902"/>
            <a:ext cx="8700752" cy="1978450"/>
          </a:xfrm>
        </p:spPr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Старокрымский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УВК  №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«Школа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гимназия» имени братьев – партизан Стояновых»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Кировского   района     Республики  Крым.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 классов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Боровикова  Т.Г. .</a:t>
            </a:r>
            <a:endParaRPr lang="ru-RU" sz="2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5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35" y="0"/>
            <a:ext cx="3670480" cy="3962176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Ай-Петри облака –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молочная река.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этой облачной воде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Стынут гривы лошадей.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молочно-белой ваты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Тянут шеи жеребята.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Выплывают из тумана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Скалы, будто великаны.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Ветер гонит облака –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Облака из молока, –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Исчезает понемногу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них канатная дорога,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Исчезают сосны, кедры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сама гора Ай-Петри.</a:t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0797" y="6259131"/>
            <a:ext cx="6644425" cy="252681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7180" name="Picture 12" descr="Ai-Pet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959" y="0"/>
            <a:ext cx="8998041" cy="674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avatars.mds.yandex.net/get-pdb/881477/880f9c52-901c-4c1e-af23-7841b0e653ba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35" y="3903679"/>
            <a:ext cx="4365939" cy="290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9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Ð°Ð¹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0"/>
            <a:ext cx="10287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77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lidaogurcova.files.wordpress.com/2016/03/d0b0d0b92.jpg?w=700&amp;h=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286" y="0"/>
            <a:ext cx="9813698" cy="686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95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lidaogurcova.files.wordpress.com/2016/03/d0b0d0b93.jpg?w=1000&amp;h=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941" y="0"/>
            <a:ext cx="102818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62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°Ð¹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30" y="0"/>
            <a:ext cx="102463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1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84" y="1849029"/>
            <a:ext cx="6477000" cy="273868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добрым утром, мир хрустальный!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Солнце! Горы! Море! Лес!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добрым утром, чайки, пальмы,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Кипарисы до небес!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Уведёт меня тропинка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водопаду за горой.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встреченной травинке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Вижу свет земли родной.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Соберу букет  из красок,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вам стихом моим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Рассказать, как он прекрасен —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Милый, щедрый, добрый Крым!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5068" y="4829577"/>
            <a:ext cx="2201214" cy="6390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://newsprolife.com.ua/wp-content/uploads/2014/08/1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031" y="0"/>
            <a:ext cx="5992969" cy="449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maxsolis.ru/wp-content/uploads/%D0%9B%D0%B0%D1%81%D1%82%D0%BE%D1%87%D0%BA%D0%B8%D0%BD%D0%BE-%D0%B3%D0%BD%D0%B5%D0%B7%D0%B4%D0%BE-%D0%9A%D1%80%D1%8B%D0%BC-%D0%BF%D1%83%D1%82%D0%B5%D1%88%D0%B5%D1%81%D1%82%D0%B2%D0%B8%D1%8F-%D1%81%D0%BE-%D1%81%D0%BC%D1%8B%D1%81%D0%BB%D0%BE%D0%BC-maxsolis.ru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949" y="4265467"/>
            <a:ext cx="4495038" cy="259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3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05820"/>
            <a:ext cx="6426559" cy="308641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Керчь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Пахнут морем порт и снасти,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Плещут волны за кормой.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 трудовых династий,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Ныне город Керчь – герой.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Помнит царство Митридата,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Помнит греческую речь,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отважный штык солдата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Помнит славный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Керчь.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0020" y="5804556"/>
            <a:ext cx="6013360" cy="79740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 descr="https://pbs.twimg.com/media/DViH8OjXcAUV5N8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15" y="93496"/>
            <a:ext cx="6592954" cy="439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92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https://avdet.org/wp-content/uploads/2016/12/kerch-1-1024x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10327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92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avatars.mds.yandex.net/get-pdb/931959/946d6e17-1e86-4cd6-afc9-ae18c480a843/s1200?webp=fals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37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14375"/>
            <a:ext cx="6283817" cy="33439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Ялта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Море солнышко качает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день подряд.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под крымскими лучами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Зреет виноград.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дивная картина –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Ялтинский пейзаж: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Стайкой плавают дельфины,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Горный виден кряж!</a:t>
            </a:r>
            <a:b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937161"/>
            <a:ext cx="5923208" cy="239802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25610" name="Picture 10" descr="https://krym-portal.ru/wp-content/uploads/2018/06/11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55" y="0"/>
            <a:ext cx="6489631" cy="422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ttps://avatars.mds.yandex.net/get-pdb/70729/f2a781a7-5757-4e72-aa72-cf3d59f58c34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735" y="4098649"/>
            <a:ext cx="4223977" cy="281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34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4704" y="0"/>
            <a:ext cx="10242997" cy="95303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 о Крыме и море для детей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RIM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97" y="1058941"/>
            <a:ext cx="9145535" cy="56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8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1" y="1"/>
            <a:ext cx="12189130" cy="66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492433"/>
            <a:ext cx="7958609" cy="344702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Феодосия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Богом данная.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земли первозданная.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Золотым песком к ногам стелется,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небу тянется юным деревцем.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Солнцем светится винограда гроздь.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Зачарует ночь ароматом роз.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Нежно ластится море просинью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Феодосии, Феодосии…</a:t>
            </a:r>
            <a:b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82647" y="5975797"/>
            <a:ext cx="746975" cy="4845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7658" name="Picture 10" descr="https://ic.pics.livejournal.com/ruzovdmitry/20026172/102022/10202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303" y="0"/>
            <a:ext cx="6675788" cy="445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 descr="http://itd2.mycdn.me/image?id=865840409242&amp;t=20&amp;plc=WEB&amp;tkn=*nIkoT1mPlTxKS7paFZwA8KWss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4" y="92410"/>
            <a:ext cx="5112516" cy="340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81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fountravel.ru/wp-content/uploads/2017/05/feodosia-beach-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3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feo.travel/wp-content/uploads/2018/06/mitrida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191" y="-35345"/>
            <a:ext cx="10293871" cy="68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47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www.tourprom.ru/site_media/images/upload/2018/11/12/newsphoto/feodosiya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" y="193183"/>
            <a:ext cx="12172919" cy="597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44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803" y="2229387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– </a:t>
            </a:r>
            <a:r>
              <a:rPr lang="ru-RU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Крымчанин</a:t>
            </a:r>
            <a:r>
              <a:rPr lang="ru-RU" sz="2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Ночь наступила, и в детских постелях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 малыша спят в своих колыбелях.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Трём малышам мамы песенку пели,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 милых носика дружно сопели.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«Спи, моя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зіронько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лагіднім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сні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Море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співає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тебе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Баюшки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-бай,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баюшки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-бай,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Спи, мой хороший, скорей засыпай».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Къырлар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ятты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байырлар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юкълады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Ёрулгъан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сабийлер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юкъугъа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далды».*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Баюшки-баю,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баюшки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-бай,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Спи, мой хороший, скорей засыпай.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те дети? Они англичане?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 в кроватках уснули датчане?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Шведов, французов ли мамы качали?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Нет, малыши эти наши —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крымчане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38200" y="6176962"/>
            <a:ext cx="8061101" cy="8216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02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575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Крымом родная земля их зовётся,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в колыбельной о Крыме поётся.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Крым, как и Солнце, один в этом мире: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 — это степь и курганы седые,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 — это пики вершин в поднебесье,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 — это море, поющее песни.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нам дана только одна,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Пусть будет каждый здесь счастлив  сполна!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мамы у детских постелей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Песни о Родине ласково пели.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 мирным небом, в своих колыбелях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 милых носика дружно сопели.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Горы уснули, вершины их спят,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Глазки закрыты у наших ребят.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(Перевод с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крымскотатарского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38200" y="6176962"/>
            <a:ext cx="928459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8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gnti.ru/imgdump/4522-gnti-lSrzg6z0xG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1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6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ds02.infourok.ru/uploads/ex/122c/0005cb03-2fb58c4d/640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922" y="0"/>
            <a:ext cx="9254528" cy="694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124" y="399245"/>
            <a:ext cx="6967469" cy="622049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ХОРОВОД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Греки, русские, армяне,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Крымчаки и караимы —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у нас другое имя: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еще зовут «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крымчане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Украинцы и евреи,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Немцы, крымские татары,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Ассирийцы и болгары,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Становитесь в круг скорее!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Хайтарма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гопак и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фрейлахс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Сырба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барыня, сиртаки —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лютики и маки,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полянка загорелась.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 саду, не в огороде —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 семье, в своем народе.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 мне руку, мой ровесник,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Станем рядом в хороводе.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65416" y="0"/>
            <a:ext cx="47947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352" y="90152"/>
            <a:ext cx="10309538" cy="108538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Лидия  Огурцова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ÐÐ³ÑÑÑÐ¾Ð²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80" y="1175532"/>
            <a:ext cx="5839274" cy="550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Ogurtcova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047" y="1009080"/>
            <a:ext cx="4256511" cy="567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33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7911" y="0"/>
            <a:ext cx="7166095" cy="685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4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45532" y="4146996"/>
            <a:ext cx="1652766" cy="5537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305" y="4306113"/>
            <a:ext cx="11140227" cy="207349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 Крыма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поднимается      Под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в родной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стране,       Три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развеваются          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древке в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вышине.               Синеет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тонкой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ленточкой,         Как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моря полоса,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юбочка у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девочки,            Как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мамины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глаза.                      Под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нею нежным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облаком      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Чистейший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цвет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      Весну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напоминает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мне,            Подснежников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букет.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ниже — будто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солнышко,     Раскрасив небеса,                      Зарёю загорается                       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флаге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полоса.                       Флаг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Крыма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поднимается      К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небесной вышине,</a:t>
            </a:r>
          </a:p>
          <a:p>
            <a:pPr marL="0" indent="0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Солнце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улыбается               Над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 тебе и мне.</a:t>
            </a:r>
          </a:p>
          <a:p>
            <a:pPr marL="0" indent="0">
              <a:buNone/>
            </a:pPr>
            <a:r>
              <a:rPr lang="ru-RU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3074" name="Picture 2" descr="https://pbs.twimg.com/media/Dn2hwlaWkAAutm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418" y="686403"/>
            <a:ext cx="6876290" cy="34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85138" y="157954"/>
            <a:ext cx="1582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Флаг  Крыма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24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48471"/>
            <a:ext cx="4559121" cy="31508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 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Море Чёрное – большое: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Утром серо-голубое,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Днём оно зелёное,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Пенное, солёное.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Ну, а ночью, при луне,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Золотым казалось мне!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229896" y="5808370"/>
            <a:ext cx="1402724" cy="5102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7309" y="269313"/>
            <a:ext cx="16383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img3.goodfon.ru/original/3264x2448/7/21/chernoe-more-solnce-gorizo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43" y="179161"/>
            <a:ext cx="7351068" cy="551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16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gorod24.online/uploads/image/news_thrumbs/12620/bigphoto_12620_19666_1000_0.jpg?look=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284" y="0"/>
            <a:ext cx="101449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34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941" y="4973147"/>
            <a:ext cx="11235045" cy="1577615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Лежит себе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Медведь-гора,         Нос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прикрывает лапой,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рядом ходит детвора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            Не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страшен косолапый!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станет ведь гора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реветь,       Хоть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зовут её – Медведь!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1632" y="2575258"/>
            <a:ext cx="1479997" cy="116708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36603" y="252813"/>
            <a:ext cx="2405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Медведь-гора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kurort82.ru/image/data/interesnoe/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6" y="99140"/>
            <a:ext cx="8551573" cy="495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85769" y="960550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(Аю-Даг)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evro-turist.ru/wp-content/uploads/2017/09/1107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52" y="0"/>
            <a:ext cx="10308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20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guru-travels.ru/wp-content/uploads/2018/05/krym-s-vysoty-ptichego-polet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92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ea1e4565c02b2e2a82aa4aae369e627e51f4c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121</Words>
  <Application>Microsoft Office PowerPoint</Application>
  <PresentationFormat>Широкоэкранный</PresentationFormat>
  <Paragraphs>27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Стихи о Крыме и море для детей </vt:lpstr>
      <vt:lpstr>Стихи о Крыме и море для детей</vt:lpstr>
      <vt:lpstr>Лидия  Огурцова</vt:lpstr>
      <vt:lpstr>Презентация PowerPoint</vt:lpstr>
      <vt:lpstr> Море Чёрное – большое: Утром серо-голубое, Днём оно зелёное, Пенное, солёное. Ну, а ночью, при луне, Золотым казалось мне! </vt:lpstr>
      <vt:lpstr>Презентация PowerPoint</vt:lpstr>
      <vt:lpstr>  Лежит себе Медведь-гора,         Нос прикрывает лапой, А рядом ходит детвора –             Не страшен косолапый! Не станет ведь гора реветь,       Хоть и зовут её – Медведь! </vt:lpstr>
      <vt:lpstr>Презентация PowerPoint</vt:lpstr>
      <vt:lpstr>Презентация PowerPoint</vt:lpstr>
      <vt:lpstr> На Ай-Петри облака – Как молочная река. В этой облачной воде Стынут гривы лошадей. Из молочно-белой ваты Тянут шеи жеребята. Выплывают из тумана Скалы, будто великаны. Ветер гонит облака – Облака из молока, – Исчезает понемногу В них канатная дорога, Исчезают сосны, кедры И сама гора Ай-Петри.  </vt:lpstr>
      <vt:lpstr>Презентация PowerPoint</vt:lpstr>
      <vt:lpstr>Презентация PowerPoint</vt:lpstr>
      <vt:lpstr>Презентация PowerPoint</vt:lpstr>
      <vt:lpstr>Презентация PowerPoint</vt:lpstr>
      <vt:lpstr>Добрый Крым   С добрым утром, мир хрустальный! Солнце! Горы! Море! Лес! С добрым утром, чайки, пальмы, Кипарисы до небес! Уведёт меня тропинка К водопаду за горой. В каждой встреченной травинке Вижу свет земли родной. Соберу букет  из красок, Чтобы вам стихом моим Рассказать, как он прекрасен — Милый, щедрый, добрый Крым! </vt:lpstr>
      <vt:lpstr>Керчь  Пахнут морем порт и снасти, Плещут волны за кормой. Город трудовых династий, Ныне город Керчь – герой. Помнит царство Митридата, Помнит греческую речь, И отважный штык солдата Помнит славный  город Керчь. </vt:lpstr>
      <vt:lpstr>Презентация PowerPoint</vt:lpstr>
      <vt:lpstr>Презентация PowerPoint</vt:lpstr>
      <vt:lpstr>Ялта  Море солнышко качает Третий день подряд. Здесь под крымскими лучами Зреет виноград. Что за дивная картина – Ялтинский пейзаж: Стайкой плавают дельфины, Горный виден кряж! </vt:lpstr>
      <vt:lpstr>Презентация PowerPoint</vt:lpstr>
      <vt:lpstr> Феодосия — Богом данная. Красота земли первозданная. Золотым песком к ногам стелется, К небу тянется юным деревцем. Солнцем светится винограда гроздь. Зачарует ночь ароматом роз. Нежно ластится море просинью к Феодосии, Феодосии… </vt:lpstr>
      <vt:lpstr>Презентация PowerPoint</vt:lpstr>
      <vt:lpstr>Презентация PowerPoint</vt:lpstr>
      <vt:lpstr>Презентация PowerPoint</vt:lpstr>
      <vt:lpstr>                Я – Крымчанин Ночь наступила, и в детских постелях Три малыша спят в своих колыбелях. Трём малышам мамы песенку пели, Три милых носика дружно сопели. «Спи, моя зіронько, в лагіднім сні, Море співає для тебе пісні». «Баюшки-бай, баюшки-бай, Спи, мой хороший, скорей засыпай». «Къырлар ятты, байырлар юкълады Ёрулгъан сабийлер юкъугъа далды».* Баюшки-баю, баюшки-бай, Спи, мой хороший, скорей засыпай. Кто же те дети? Они англичане? Или в кроватках уснули датчане? Шведов, французов ли мамы качали? Нет, малыши эти наши — крымчане! </vt:lpstr>
      <vt:lpstr>Крымом родная земля их зовётся, И в колыбельной о Крыме поётся. Крым, как и Солнце, один в этом мире: Крым — это степь и курганы седые, Крым — это пики вершин в поднебесье, Крым — это море, поющее песни. Родина нам дана только одна, Пусть будет каждый здесь счастлив  сполна! Разные мамы у детских постелей Песни о Родине ласково пели. Под мирным небом, в своих колыбелях Три милых носика дружно сопели. _____________________ * Горы уснули, вершины их спят, Глазки закрыты у наших ребят. (Перевод с крымскотатарского.)</vt:lpstr>
      <vt:lpstr>Презентация PowerPoint</vt:lpstr>
      <vt:lpstr>Презентация PowerPoint</vt:lpstr>
      <vt:lpstr>КРЫМСКИЙ ХОРОВОД Греки, русские, армяне, Крымчаки и караимы — Есть у нас другое имя: Нас еще зовут «крымчане». Украинцы и евреи, Немцы, крымские татары, Ассирийцы и болгары, Становитесь в круг скорее! Хайтарма, гопак и фрейлахс, Сырба, барыня, сиртаки — Словно лютики и маки, Так полянка загорелась. Не в саду, не в огороде — Мы в семье, в своем народе. Дай мне руку, мой ровесник, Станем рядом в хороводе.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Стихи о Крыме и море для детей</dc:title>
  <dc:creator>Эльдорадо</dc:creator>
  <cp:lastModifiedBy>Эльдорадо</cp:lastModifiedBy>
  <cp:revision>22</cp:revision>
  <dcterms:created xsi:type="dcterms:W3CDTF">2019-04-22T17:01:02Z</dcterms:created>
  <dcterms:modified xsi:type="dcterms:W3CDTF">2024-01-07T13:23:31Z</dcterms:modified>
</cp:coreProperties>
</file>