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ink/ink2.xml" ContentType="application/inkml+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saveSubsetFonts="1">
  <p:sldMasterIdLst>
    <p:sldMasterId id="2147483660" r:id="rId1"/>
  </p:sldMasterIdLst>
  <p:notesMasterIdLst>
    <p:notesMasterId r:id="rId2"/>
  </p:notesMasterIdLst>
  <p:sldIdLst>
    <p:sldId id="274" r:id="rId3"/>
    <p:sldId id="275" r:id="rId4"/>
    <p:sldId id="276" r:id="rId5"/>
    <p:sldId id="277" r:id="rId6"/>
    <p:sldId id="278" r:id="rId7"/>
    <p:sldId id="279" r:id="rId8"/>
    <p:sldId id="280" r:id="rId9"/>
    <p:sldId id="281" r:id="rId10"/>
    <p:sldId id="282" r:id="rId11"/>
    <p:sldId id="283" r:id="rId12"/>
    <p:sldId id="284" r:id="rId13"/>
    <p:sldId id="285" r:id="rId14"/>
    <p:sldId id="286" r:id="rId15"/>
    <p:sldId id="287" r:id="rId16"/>
    <p:sldId id="288" r:id="rId17"/>
    <p:sldId id="289" r:id="rId18"/>
    <p:sldId id="290" r:id="rId19"/>
  </p:sldIdLst>
  <p:sldSz type="screen4x3" cy="6858000" cx="9144000"/>
  <p:notesSz cx="6858000" cy="9144000"/>
  <p:defaultText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prstClr val="red"/>
    </p:penClr>
  </p:showPr>
  <p:clrMru>
    <a:srgbClr val="FFA042"/>
    <a:srgbClr val="3C7F88"/>
    <a:srgbClr val="675FFF"/>
    <a:srgbClr val="0025D8"/>
    <a:srgbClr val="EE3794"/>
    <a:srgbClr val="304761"/>
    <a:srgbClr val="47B6EE"/>
    <a:srgbClr val="3EA8D0"/>
    <a:srgbClr val="FCA7DE"/>
    <a:srgbClr val="543480"/>
  </p:clrMru>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horzBarState="maximized">
    <p:restoredLeft sz="14995" autoAdjust="0"/>
    <p:restoredTop sz="94660"/>
  </p:normalViewPr>
  <p:slideViewPr>
    <p:cSldViewPr snapToGrid="0">
      <p:cViewPr varScale="1">
        <p:scale>
          <a:sx n="73" d="100"/>
          <a:sy n="73" d="100"/>
        </p:scale>
        <p:origin x="1320" y="78"/>
      </p:cViewPr>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tableStyles" Target="tableStyle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s>
</file>

<file path=ppt/ink/ink2.xml><?xml version="1.0" encoding="utf-8"?>
<ink xmlns="http://www.w3.org/2003/InkML">
  <definitions>
    <brush xml:id="br1">
      <brushProperty name="color" value="#000000"/>
      <brushProperty name="width" value="0.01984375" units="cm"/>
      <brushProperty name="tip" value="ellipse"/>
      <brushProperty name="fitToCurve" value="1"/>
      <brushProperty name="height" value="0.01984375" units="cm"/>
    </brush>
    <context xml:id="ctx0">
      <inkSource xml:id="inkSrc0">
        <traceFormat>
          <channel name="X" units="cm" defaultValue="0" type="decimal"/>
          <channel name="Y" units="cm" defaultValue="0" type="decimal"/>
          <channel name="F" max="1023" units="dev" defaultValue="0" type="decimal"/>
        </traceFormat>
        <channelProperties>
          <channelProperty channel="X" name="resolution" value="28.36041" units="1/cm"/>
          <channelProperty channel="Y" name="resolution" value="28.36041" units="1/cm"/>
          <channelProperty channel="F" name="resolution" value="1.0" units="1/dev"/>
        </channelProperties>
      </inkSource>
    </context>
  </definitions>
</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59" name=""/>
        <p:cNvGrpSpPr/>
        <p:nvPr/>
      </p:nvGrpSpPr>
      <p:grpSpPr>
        <a:xfrm>
          <a:off x="0" y="0"/>
          <a:ext cx="0" cy="0"/>
          <a:chOff x="0" y="0"/>
          <a:chExt cx="0" cy="0"/>
        </a:xfrm>
      </p:grpSpPr>
      <p:sp>
        <p:nvSpPr>
          <p:cNvPr id="1048673"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74"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75"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76"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77"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78"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title">
  <p:cSld name="Title Slide">
    <p:spTree>
      <p:nvGrpSpPr>
        <p:cNvPr id="38" name=""/>
        <p:cNvGrpSpPr/>
        <p:nvPr/>
      </p:nvGrpSpPr>
      <p:grpSpPr>
        <a:xfrm>
          <a:off x="0" y="0"/>
          <a:ext cx="0" cy="0"/>
          <a:chOff x="0" y="0"/>
          <a:chExt cx="0" cy="0"/>
        </a:xfrm>
      </p:grpSpPr>
      <p:pic>
        <p:nvPicPr>
          <p:cNvPr id="2097160" name="Picture 6"/>
          <p:cNvPicPr>
            <a:picLocks noChangeAspect="1"/>
          </p:cNvPicPr>
          <p:nvPr userDrawn="1"/>
        </p:nvPicPr>
        <p:blipFill>
          <a:blip xmlns:r="http://schemas.openxmlformats.org/officeDocument/2006/relationships" r:embed="rId1" cstate="print"/>
          <a:stretch>
            <a:fillRect/>
          </a:stretch>
        </p:blipFill>
        <p:spPr>
          <a:xfrm>
            <a:off x="0" y="0"/>
            <a:ext cx="9144000" cy="6858000"/>
          </a:xfrm>
          <a:prstGeom prst="rect"/>
        </p:spPr>
      </p:pic>
      <p:sp>
        <p:nvSpPr>
          <p:cNvPr id="1048600"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dirty="0" lang="en-US"/>
          </a:p>
        </p:txBody>
      </p:sp>
      <p:sp>
        <p:nvSpPr>
          <p:cNvPr id="1048601" name="Subtitle 2"/>
          <p:cNvSpPr>
            <a:spLocks noGrp="1"/>
          </p:cNvSpPr>
          <p:nvPr>
            <p:ph type="subTitle" idx="1"/>
          </p:nvPr>
        </p:nvSpPr>
        <p:spPr>
          <a:xfrm>
            <a:off x="1143000" y="3602038"/>
            <a:ext cx="6858000" cy="1655762"/>
          </a:xfrm>
        </p:spPr>
        <p:txBody>
          <a:bodyPr/>
          <a:lstStyle>
            <a:lvl1pPr algn="ctr" indent="0" marL="0">
              <a:buNone/>
              <a:defRPr sz="2400"/>
            </a:lvl1pPr>
            <a:lvl2pPr algn="ctr" indent="0" marL="457200">
              <a:buNone/>
              <a:defRPr sz="2000"/>
            </a:lvl2pPr>
            <a:lvl3pPr algn="ctr" indent="0" marL="914400">
              <a:buNone/>
              <a:defRPr sz="18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en-US" smtClean="0"/>
              <a:t>Click to edit Master subtitle style</a:t>
            </a:r>
            <a:endParaRPr dirty="0" lang="en-US"/>
          </a:p>
        </p:txBody>
      </p:sp>
      <p:sp>
        <p:nvSpPr>
          <p:cNvPr id="1048602" name="Date Placeholder 3"/>
          <p:cNvSpPr>
            <a:spLocks noGrp="1"/>
          </p:cNvSpPr>
          <p:nvPr>
            <p:ph type="dt" sz="half" idx="10"/>
          </p:nvPr>
        </p:nvSpPr>
        <p:spPr/>
        <p:txBody>
          <a:bodyPr/>
          <a:p>
            <a:fld id="{33A9D8BC-3F7A-4360-BB6D-F1FCB3470FB4}" type="datetimeFigureOut">
              <a:rPr lang="en-US" smtClean="0"/>
              <a:t>4/13/2022</a:t>
            </a:fld>
            <a:endParaRPr lang="en-US"/>
          </a:p>
        </p:txBody>
      </p:sp>
      <p:sp>
        <p:nvSpPr>
          <p:cNvPr id="1048603" name="Footer Placeholder 4"/>
          <p:cNvSpPr>
            <a:spLocks noGrp="1"/>
          </p:cNvSpPr>
          <p:nvPr>
            <p:ph type="ftr" sz="quarter" idx="11"/>
          </p:nvPr>
        </p:nvSpPr>
        <p:spPr/>
        <p:txBody>
          <a:bodyPr/>
          <a:p>
            <a:endParaRPr lang="en-US"/>
          </a:p>
        </p:txBody>
      </p:sp>
      <p:sp>
        <p:nvSpPr>
          <p:cNvPr id="1048604" name="Slide Number Placeholder 5"/>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Title and Vertical Text">
    <p:spTree>
      <p:nvGrpSpPr>
        <p:cNvPr id="52" name=""/>
        <p:cNvGrpSpPr/>
        <p:nvPr/>
      </p:nvGrpSpPr>
      <p:grpSpPr>
        <a:xfrm>
          <a:off x="0" y="0"/>
          <a:ext cx="0" cy="0"/>
          <a:chOff x="0" y="0"/>
          <a:chExt cx="0" cy="0"/>
        </a:xfrm>
      </p:grpSpPr>
      <p:sp>
        <p:nvSpPr>
          <p:cNvPr id="1048640" name="Title 1"/>
          <p:cNvSpPr>
            <a:spLocks noGrp="1"/>
          </p:cNvSpPr>
          <p:nvPr>
            <p:ph type="title"/>
          </p:nvPr>
        </p:nvSpPr>
        <p:spPr/>
        <p:txBody>
          <a:bodyPr/>
          <a:p>
            <a:r>
              <a:rPr lang="en-US" smtClean="0"/>
              <a:t>Click to edit Master title style</a:t>
            </a:r>
            <a:endParaRPr dirty="0" lang="en-US"/>
          </a:p>
        </p:txBody>
      </p:sp>
      <p:sp>
        <p:nvSpPr>
          <p:cNvPr id="1048641" name="Vertical Text Placeholder 2"/>
          <p:cNvSpPr>
            <a:spLocks noGrp="1"/>
          </p:cNvSpPr>
          <p:nvPr>
            <p:ph type="body" orient="vert" idx="1"/>
          </p:nvPr>
        </p:nvSpPr>
        <p:spPr/>
        <p:txBody>
          <a:bodyPr vert="eaVert"/>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642" name="Date Placeholder 3"/>
          <p:cNvSpPr>
            <a:spLocks noGrp="1"/>
          </p:cNvSpPr>
          <p:nvPr>
            <p:ph type="dt" sz="half" idx="10"/>
          </p:nvPr>
        </p:nvSpPr>
        <p:spPr/>
        <p:txBody>
          <a:bodyPr/>
          <a:p>
            <a:fld id="{33A9D8BC-3F7A-4360-BB6D-F1FCB3470FB4}" type="datetimeFigureOut">
              <a:rPr lang="en-US" smtClean="0"/>
              <a:t>4/13/2022</a:t>
            </a:fld>
            <a:endParaRPr lang="en-US"/>
          </a:p>
        </p:txBody>
      </p:sp>
      <p:sp>
        <p:nvSpPr>
          <p:cNvPr id="1048643" name="Footer Placeholder 4"/>
          <p:cNvSpPr>
            <a:spLocks noGrp="1"/>
          </p:cNvSpPr>
          <p:nvPr>
            <p:ph type="ftr" sz="quarter" idx="11"/>
          </p:nvPr>
        </p:nvSpPr>
        <p:spPr/>
        <p:txBody>
          <a:bodyPr/>
          <a:p>
            <a:endParaRPr lang="en-US"/>
          </a:p>
        </p:txBody>
      </p:sp>
      <p:sp>
        <p:nvSpPr>
          <p:cNvPr id="1048644" name="Slide Number Placeholder 5"/>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Vertical Title and Text">
    <p:spTree>
      <p:nvGrpSpPr>
        <p:cNvPr id="50" name=""/>
        <p:cNvGrpSpPr/>
        <p:nvPr/>
      </p:nvGrpSpPr>
      <p:grpSpPr>
        <a:xfrm>
          <a:off x="0" y="0"/>
          <a:ext cx="0" cy="0"/>
          <a:chOff x="0" y="0"/>
          <a:chExt cx="0" cy="0"/>
        </a:xfrm>
      </p:grpSpPr>
      <p:sp>
        <p:nvSpPr>
          <p:cNvPr id="1048629" name="Vertical Title 1"/>
          <p:cNvSpPr>
            <a:spLocks noGrp="1"/>
          </p:cNvSpPr>
          <p:nvPr>
            <p:ph type="title" orient="vert"/>
          </p:nvPr>
        </p:nvSpPr>
        <p:spPr>
          <a:xfrm>
            <a:off x="6543675" y="365125"/>
            <a:ext cx="1971675" cy="5811838"/>
          </a:xfrm>
        </p:spPr>
        <p:txBody>
          <a:bodyPr vert="eaVert"/>
          <a:p>
            <a:r>
              <a:rPr lang="en-US" smtClean="0"/>
              <a:t>Click to edit Master title style</a:t>
            </a:r>
            <a:endParaRPr dirty="0" lang="en-US"/>
          </a:p>
        </p:txBody>
      </p:sp>
      <p:sp>
        <p:nvSpPr>
          <p:cNvPr id="1048630" name="Vertical Text Placeholder 2"/>
          <p:cNvSpPr>
            <a:spLocks noGrp="1"/>
          </p:cNvSpPr>
          <p:nvPr>
            <p:ph type="body" orient="vert" idx="1"/>
          </p:nvPr>
        </p:nvSpPr>
        <p:spPr>
          <a:xfrm>
            <a:off x="628650" y="365125"/>
            <a:ext cx="5800725" cy="5811838"/>
          </a:xfrm>
        </p:spPr>
        <p:txBody>
          <a:bodyPr vert="eaVert"/>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631" name="Date Placeholder 3"/>
          <p:cNvSpPr>
            <a:spLocks noGrp="1"/>
          </p:cNvSpPr>
          <p:nvPr>
            <p:ph type="dt" sz="half" idx="10"/>
          </p:nvPr>
        </p:nvSpPr>
        <p:spPr/>
        <p:txBody>
          <a:bodyPr/>
          <a:p>
            <a:fld id="{33A9D8BC-3F7A-4360-BB6D-F1FCB3470FB4}" type="datetimeFigureOut">
              <a:rPr lang="en-US" smtClean="0"/>
              <a:t>4/13/2022</a:t>
            </a:fld>
            <a:endParaRPr lang="en-US"/>
          </a:p>
        </p:txBody>
      </p:sp>
      <p:sp>
        <p:nvSpPr>
          <p:cNvPr id="1048632" name="Footer Placeholder 4"/>
          <p:cNvSpPr>
            <a:spLocks noGrp="1"/>
          </p:cNvSpPr>
          <p:nvPr>
            <p:ph type="ftr" sz="quarter" idx="11"/>
          </p:nvPr>
        </p:nvSpPr>
        <p:spPr/>
        <p:txBody>
          <a:bodyPr/>
          <a:p>
            <a:endParaRPr lang="en-US"/>
          </a:p>
        </p:txBody>
      </p:sp>
      <p:sp>
        <p:nvSpPr>
          <p:cNvPr id="1048633" name="Slide Number Placeholder 5"/>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23" name=""/>
        <p:cNvGrpSpPr/>
        <p:nvPr/>
      </p:nvGrpSpPr>
      <p:grpSpPr>
        <a:xfrm>
          <a:off x="0" y="0"/>
          <a:ext cx="0" cy="0"/>
          <a:chOff x="0" y="0"/>
          <a:chExt cx="0" cy="0"/>
        </a:xfrm>
      </p:grpSpPr>
      <p:sp>
        <p:nvSpPr>
          <p:cNvPr id="1048581" name="Title 1"/>
          <p:cNvSpPr>
            <a:spLocks noGrp="1"/>
          </p:cNvSpPr>
          <p:nvPr>
            <p:ph type="title"/>
          </p:nvPr>
        </p:nvSpPr>
        <p:spPr/>
        <p:txBody>
          <a:bodyPr/>
          <a:p>
            <a:r>
              <a:rPr lang="en-US" smtClean="0"/>
              <a:t>Click to edit Master title style</a:t>
            </a:r>
            <a:endParaRPr dirty="0" lang="en-US"/>
          </a:p>
        </p:txBody>
      </p:sp>
      <p:sp>
        <p:nvSpPr>
          <p:cNvPr id="1048582" name="Content Placeholder 2"/>
          <p:cNvSpPr>
            <a:spLocks noGrp="1"/>
          </p:cNvSpPr>
          <p:nvPr>
            <p:ph idx="1"/>
          </p:nvPr>
        </p:nvSpPr>
        <p:spPr/>
        <p:txBody>
          <a:bodyPr/>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583" name="Date Placeholder 3"/>
          <p:cNvSpPr>
            <a:spLocks noGrp="1"/>
          </p:cNvSpPr>
          <p:nvPr>
            <p:ph type="dt" sz="half" idx="10"/>
          </p:nvPr>
        </p:nvSpPr>
        <p:spPr/>
        <p:txBody>
          <a:bodyPr/>
          <a:p>
            <a:fld id="{33A9D8BC-3F7A-4360-BB6D-F1FCB3470FB4}" type="datetimeFigureOut">
              <a:rPr lang="en-US" smtClean="0"/>
              <a:t>4/13/2022</a:t>
            </a:fld>
            <a:endParaRPr lang="en-US"/>
          </a:p>
        </p:txBody>
      </p:sp>
      <p:sp>
        <p:nvSpPr>
          <p:cNvPr id="1048584" name="Footer Placeholder 4"/>
          <p:cNvSpPr>
            <a:spLocks noGrp="1"/>
          </p:cNvSpPr>
          <p:nvPr>
            <p:ph type="ftr" sz="quarter" idx="11"/>
          </p:nvPr>
        </p:nvSpPr>
        <p:spPr/>
        <p:txBody>
          <a:bodyPr/>
          <a:p>
            <a:endParaRPr lang="en-US"/>
          </a:p>
        </p:txBody>
      </p:sp>
      <p:sp>
        <p:nvSpPr>
          <p:cNvPr id="1048585" name="Slide Number Placeholder 5"/>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Section Header">
    <p:spTree>
      <p:nvGrpSpPr>
        <p:cNvPr id="53" name=""/>
        <p:cNvGrpSpPr/>
        <p:nvPr/>
      </p:nvGrpSpPr>
      <p:grpSpPr>
        <a:xfrm>
          <a:off x="0" y="0"/>
          <a:ext cx="0" cy="0"/>
          <a:chOff x="0" y="0"/>
          <a:chExt cx="0" cy="0"/>
        </a:xfrm>
      </p:grpSpPr>
      <p:sp>
        <p:nvSpPr>
          <p:cNvPr id="1048645"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dirty="0" lang="en-US"/>
          </a:p>
        </p:txBody>
      </p:sp>
      <p:sp>
        <p:nvSpPr>
          <p:cNvPr id="1048646" name="Text Placeholder 2"/>
          <p:cNvSpPr>
            <a:spLocks noGrp="1"/>
          </p:cNvSpPr>
          <p:nvPr>
            <p:ph type="body" idx="1"/>
          </p:nvPr>
        </p:nvSpPr>
        <p:spPr>
          <a:xfrm>
            <a:off x="623888" y="4589464"/>
            <a:ext cx="7886700" cy="1500187"/>
          </a:xfrm>
        </p:spPr>
        <p:txBody>
          <a:bodyPr/>
          <a:lstStyle>
            <a:lvl1pPr indent="0" marL="0">
              <a:buNone/>
              <a:defRPr sz="2400">
                <a:solidFill>
                  <a:schemeClr val="tx1"/>
                </a:solidFill>
              </a:defRPr>
            </a:lvl1pPr>
            <a:lvl2pPr indent="0" marL="457200">
              <a:buNone/>
              <a:defRPr sz="2000">
                <a:solidFill>
                  <a:schemeClr val="tx1">
                    <a:tint val="75000"/>
                  </a:schemeClr>
                </a:solidFill>
              </a:defRPr>
            </a:lvl2pPr>
            <a:lvl3pPr indent="0" marL="914400">
              <a:buNone/>
              <a:defRPr sz="1800">
                <a:solidFill>
                  <a:schemeClr val="tx1">
                    <a:tint val="75000"/>
                  </a:schemeClr>
                </a:solidFill>
              </a:defRPr>
            </a:lvl3pPr>
            <a:lvl4pPr indent="0" marL="1371600">
              <a:buNone/>
              <a:defRPr sz="1600">
                <a:solidFill>
                  <a:schemeClr val="tx1">
                    <a:tint val="75000"/>
                  </a:schemeClr>
                </a:solidFill>
              </a:defRPr>
            </a:lvl4pPr>
            <a:lvl5pPr indent="0" marL="1828800">
              <a:buNone/>
              <a:defRPr sz="1600">
                <a:solidFill>
                  <a:schemeClr val="tx1">
                    <a:tint val="75000"/>
                  </a:schemeClr>
                </a:solidFill>
              </a:defRPr>
            </a:lvl5pPr>
            <a:lvl6pPr indent="0" marL="2286000">
              <a:buNone/>
              <a:defRPr sz="1600">
                <a:solidFill>
                  <a:schemeClr val="tx1">
                    <a:tint val="75000"/>
                  </a:schemeClr>
                </a:solidFill>
              </a:defRPr>
            </a:lvl6pPr>
            <a:lvl7pPr indent="0" marL="2743200">
              <a:buNone/>
              <a:defRPr sz="1600">
                <a:solidFill>
                  <a:schemeClr val="tx1">
                    <a:tint val="75000"/>
                  </a:schemeClr>
                </a:solidFill>
              </a:defRPr>
            </a:lvl7pPr>
            <a:lvl8pPr indent="0" marL="3200400">
              <a:buNone/>
              <a:defRPr sz="1600">
                <a:solidFill>
                  <a:schemeClr val="tx1">
                    <a:tint val="75000"/>
                  </a:schemeClr>
                </a:solidFill>
              </a:defRPr>
            </a:lvl8pPr>
            <a:lvl9pPr indent="0" marL="3657600">
              <a:buNone/>
              <a:defRPr sz="1600">
                <a:solidFill>
                  <a:schemeClr val="tx1">
                    <a:tint val="75000"/>
                  </a:schemeClr>
                </a:solidFill>
              </a:defRPr>
            </a:lvl9pPr>
          </a:lstStyle>
          <a:p>
            <a:pPr lvl="0"/>
            <a:r>
              <a:rPr lang="en-US" smtClean="0"/>
              <a:t>Edit Master text styles</a:t>
            </a:r>
          </a:p>
        </p:txBody>
      </p:sp>
      <p:sp>
        <p:nvSpPr>
          <p:cNvPr id="1048647" name="Date Placeholder 3"/>
          <p:cNvSpPr>
            <a:spLocks noGrp="1"/>
          </p:cNvSpPr>
          <p:nvPr>
            <p:ph type="dt" sz="half" idx="10"/>
          </p:nvPr>
        </p:nvSpPr>
        <p:spPr/>
        <p:txBody>
          <a:bodyPr/>
          <a:p>
            <a:fld id="{33A9D8BC-3F7A-4360-BB6D-F1FCB3470FB4}" type="datetimeFigureOut">
              <a:rPr lang="en-US" smtClean="0"/>
              <a:t>4/13/2022</a:t>
            </a:fld>
            <a:endParaRPr lang="en-US"/>
          </a:p>
        </p:txBody>
      </p:sp>
      <p:sp>
        <p:nvSpPr>
          <p:cNvPr id="1048648" name="Footer Placeholder 4"/>
          <p:cNvSpPr>
            <a:spLocks noGrp="1"/>
          </p:cNvSpPr>
          <p:nvPr>
            <p:ph type="ftr" sz="quarter" idx="11"/>
          </p:nvPr>
        </p:nvSpPr>
        <p:spPr/>
        <p:txBody>
          <a:bodyPr/>
          <a:p>
            <a:endParaRPr lang="en-US"/>
          </a:p>
        </p:txBody>
      </p:sp>
      <p:sp>
        <p:nvSpPr>
          <p:cNvPr id="1048649" name="Slide Number Placeholder 5"/>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Two Content">
    <p:spTree>
      <p:nvGrpSpPr>
        <p:cNvPr id="54" name=""/>
        <p:cNvGrpSpPr/>
        <p:nvPr/>
      </p:nvGrpSpPr>
      <p:grpSpPr>
        <a:xfrm>
          <a:off x="0" y="0"/>
          <a:ext cx="0" cy="0"/>
          <a:chOff x="0" y="0"/>
          <a:chExt cx="0" cy="0"/>
        </a:xfrm>
      </p:grpSpPr>
      <p:sp>
        <p:nvSpPr>
          <p:cNvPr id="1048650" name="Title 1"/>
          <p:cNvSpPr>
            <a:spLocks noGrp="1"/>
          </p:cNvSpPr>
          <p:nvPr>
            <p:ph type="title"/>
          </p:nvPr>
        </p:nvSpPr>
        <p:spPr/>
        <p:txBody>
          <a:bodyPr/>
          <a:p>
            <a:r>
              <a:rPr lang="en-US" smtClean="0"/>
              <a:t>Click to edit Master title style</a:t>
            </a:r>
            <a:endParaRPr dirty="0" lang="en-US"/>
          </a:p>
        </p:txBody>
      </p:sp>
      <p:sp>
        <p:nvSpPr>
          <p:cNvPr id="1048651" name="Content Placeholder 2"/>
          <p:cNvSpPr>
            <a:spLocks noGrp="1"/>
          </p:cNvSpPr>
          <p:nvPr>
            <p:ph sz="half" idx="1"/>
          </p:nvPr>
        </p:nvSpPr>
        <p:spPr>
          <a:xfrm>
            <a:off x="628650" y="1825625"/>
            <a:ext cx="3886200" cy="4351338"/>
          </a:xfrm>
        </p:spPr>
        <p:txBody>
          <a:bodyPr/>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652" name="Content Placeholder 3"/>
          <p:cNvSpPr>
            <a:spLocks noGrp="1"/>
          </p:cNvSpPr>
          <p:nvPr>
            <p:ph sz="half" idx="2"/>
          </p:nvPr>
        </p:nvSpPr>
        <p:spPr>
          <a:xfrm>
            <a:off x="4629150" y="1825625"/>
            <a:ext cx="3886200" cy="4351338"/>
          </a:xfrm>
        </p:spPr>
        <p:txBody>
          <a:bodyPr/>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653" name="Date Placeholder 4"/>
          <p:cNvSpPr>
            <a:spLocks noGrp="1"/>
          </p:cNvSpPr>
          <p:nvPr>
            <p:ph type="dt" sz="half" idx="10"/>
          </p:nvPr>
        </p:nvSpPr>
        <p:spPr/>
        <p:txBody>
          <a:bodyPr/>
          <a:p>
            <a:fld id="{33A9D8BC-3F7A-4360-BB6D-F1FCB3470FB4}" type="datetimeFigureOut">
              <a:rPr lang="en-US" smtClean="0"/>
              <a:t>4/13/2022</a:t>
            </a:fld>
            <a:endParaRPr lang="en-US"/>
          </a:p>
        </p:txBody>
      </p:sp>
      <p:sp>
        <p:nvSpPr>
          <p:cNvPr id="1048654" name="Footer Placeholder 5"/>
          <p:cNvSpPr>
            <a:spLocks noGrp="1"/>
          </p:cNvSpPr>
          <p:nvPr>
            <p:ph type="ftr" sz="quarter" idx="11"/>
          </p:nvPr>
        </p:nvSpPr>
        <p:spPr/>
        <p:txBody>
          <a:bodyPr/>
          <a:p>
            <a:endParaRPr lang="en-US"/>
          </a:p>
        </p:txBody>
      </p:sp>
      <p:sp>
        <p:nvSpPr>
          <p:cNvPr id="1048655" name="Slide Number Placeholder 6"/>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Comparison">
    <p:spTree>
      <p:nvGrpSpPr>
        <p:cNvPr id="55" name=""/>
        <p:cNvGrpSpPr/>
        <p:nvPr/>
      </p:nvGrpSpPr>
      <p:grpSpPr>
        <a:xfrm>
          <a:off x="0" y="0"/>
          <a:ext cx="0" cy="0"/>
          <a:chOff x="0" y="0"/>
          <a:chExt cx="0" cy="0"/>
        </a:xfrm>
      </p:grpSpPr>
      <p:sp>
        <p:nvSpPr>
          <p:cNvPr id="1048656" name="Title 1"/>
          <p:cNvSpPr>
            <a:spLocks noGrp="1"/>
          </p:cNvSpPr>
          <p:nvPr>
            <p:ph type="title"/>
          </p:nvPr>
        </p:nvSpPr>
        <p:spPr>
          <a:xfrm>
            <a:off x="629841" y="365126"/>
            <a:ext cx="7886700" cy="1325563"/>
          </a:xfrm>
        </p:spPr>
        <p:txBody>
          <a:bodyPr/>
          <a:p>
            <a:r>
              <a:rPr lang="en-US" smtClean="0"/>
              <a:t>Click to edit Master title style</a:t>
            </a:r>
            <a:endParaRPr dirty="0" lang="en-US"/>
          </a:p>
        </p:txBody>
      </p:sp>
      <p:sp>
        <p:nvSpPr>
          <p:cNvPr id="1048657" name="Text Placeholder 2"/>
          <p:cNvSpPr>
            <a:spLocks noGrp="1"/>
          </p:cNvSpPr>
          <p:nvPr>
            <p:ph type="body" idx="1"/>
          </p:nvPr>
        </p:nvSpPr>
        <p:spPr>
          <a:xfrm>
            <a:off x="629842" y="1681163"/>
            <a:ext cx="3868340"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Edit Master text styles</a:t>
            </a:r>
          </a:p>
        </p:txBody>
      </p:sp>
      <p:sp>
        <p:nvSpPr>
          <p:cNvPr id="1048658" name="Content Placeholder 3"/>
          <p:cNvSpPr>
            <a:spLocks noGrp="1"/>
          </p:cNvSpPr>
          <p:nvPr>
            <p:ph sz="half" idx="2"/>
          </p:nvPr>
        </p:nvSpPr>
        <p:spPr>
          <a:xfrm>
            <a:off x="629842" y="2505075"/>
            <a:ext cx="3868340" cy="3684588"/>
          </a:xfrm>
        </p:spPr>
        <p:txBody>
          <a:bodyPr/>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659" name="Text Placeholder 4"/>
          <p:cNvSpPr>
            <a:spLocks noGrp="1"/>
          </p:cNvSpPr>
          <p:nvPr>
            <p:ph type="body" sz="quarter" idx="3"/>
          </p:nvPr>
        </p:nvSpPr>
        <p:spPr>
          <a:xfrm>
            <a:off x="4629150" y="1681163"/>
            <a:ext cx="3887391" cy="82391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en-US" smtClean="0"/>
              <a:t>Edit Master text styles</a:t>
            </a:r>
          </a:p>
        </p:txBody>
      </p:sp>
      <p:sp>
        <p:nvSpPr>
          <p:cNvPr id="1048660" name="Content Placeholder 5"/>
          <p:cNvSpPr>
            <a:spLocks noGrp="1"/>
          </p:cNvSpPr>
          <p:nvPr>
            <p:ph sz="quarter" idx="4"/>
          </p:nvPr>
        </p:nvSpPr>
        <p:spPr>
          <a:xfrm>
            <a:off x="4629150" y="2505075"/>
            <a:ext cx="3887391" cy="3684588"/>
          </a:xfrm>
        </p:spPr>
        <p:txBody>
          <a:bodyPr/>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661" name="Date Placeholder 6"/>
          <p:cNvSpPr>
            <a:spLocks noGrp="1"/>
          </p:cNvSpPr>
          <p:nvPr>
            <p:ph type="dt" sz="half" idx="10"/>
          </p:nvPr>
        </p:nvSpPr>
        <p:spPr/>
        <p:txBody>
          <a:bodyPr/>
          <a:p>
            <a:fld id="{33A9D8BC-3F7A-4360-BB6D-F1FCB3470FB4}" type="datetimeFigureOut">
              <a:rPr lang="en-US" smtClean="0"/>
              <a:t>4/13/2022</a:t>
            </a:fld>
            <a:endParaRPr lang="en-US"/>
          </a:p>
        </p:txBody>
      </p:sp>
      <p:sp>
        <p:nvSpPr>
          <p:cNvPr id="1048662" name="Footer Placeholder 7"/>
          <p:cNvSpPr>
            <a:spLocks noGrp="1"/>
          </p:cNvSpPr>
          <p:nvPr>
            <p:ph type="ftr" sz="quarter" idx="11"/>
          </p:nvPr>
        </p:nvSpPr>
        <p:spPr/>
        <p:txBody>
          <a:bodyPr/>
          <a:p>
            <a:endParaRPr lang="en-US"/>
          </a:p>
        </p:txBody>
      </p:sp>
      <p:sp>
        <p:nvSpPr>
          <p:cNvPr id="1048663" name="Slide Number Placeholder 8"/>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Title Only">
    <p:spTree>
      <p:nvGrpSpPr>
        <p:cNvPr id="49" name=""/>
        <p:cNvGrpSpPr/>
        <p:nvPr/>
      </p:nvGrpSpPr>
      <p:grpSpPr>
        <a:xfrm>
          <a:off x="0" y="0"/>
          <a:ext cx="0" cy="0"/>
          <a:chOff x="0" y="0"/>
          <a:chExt cx="0" cy="0"/>
        </a:xfrm>
      </p:grpSpPr>
      <p:sp>
        <p:nvSpPr>
          <p:cNvPr id="1048625" name="Title 1"/>
          <p:cNvSpPr>
            <a:spLocks noGrp="1"/>
          </p:cNvSpPr>
          <p:nvPr>
            <p:ph type="title"/>
          </p:nvPr>
        </p:nvSpPr>
        <p:spPr/>
        <p:txBody>
          <a:bodyPr/>
          <a:p>
            <a:r>
              <a:rPr lang="en-US" smtClean="0"/>
              <a:t>Click to edit Master title style</a:t>
            </a:r>
            <a:endParaRPr dirty="0" lang="en-US"/>
          </a:p>
        </p:txBody>
      </p:sp>
      <p:sp>
        <p:nvSpPr>
          <p:cNvPr id="1048626" name="Date Placeholder 2"/>
          <p:cNvSpPr>
            <a:spLocks noGrp="1"/>
          </p:cNvSpPr>
          <p:nvPr>
            <p:ph type="dt" sz="half" idx="10"/>
          </p:nvPr>
        </p:nvSpPr>
        <p:spPr/>
        <p:txBody>
          <a:bodyPr/>
          <a:p>
            <a:fld id="{33A9D8BC-3F7A-4360-BB6D-F1FCB3470FB4}" type="datetimeFigureOut">
              <a:rPr lang="en-US" smtClean="0"/>
              <a:t>4/13/2022</a:t>
            </a:fld>
            <a:endParaRPr lang="en-US"/>
          </a:p>
        </p:txBody>
      </p:sp>
      <p:sp>
        <p:nvSpPr>
          <p:cNvPr id="1048627" name="Footer Placeholder 3"/>
          <p:cNvSpPr>
            <a:spLocks noGrp="1"/>
          </p:cNvSpPr>
          <p:nvPr>
            <p:ph type="ftr" sz="quarter" idx="11"/>
          </p:nvPr>
        </p:nvSpPr>
        <p:spPr/>
        <p:txBody>
          <a:bodyPr/>
          <a:p>
            <a:endParaRPr lang="en-US"/>
          </a:p>
        </p:txBody>
      </p:sp>
      <p:sp>
        <p:nvSpPr>
          <p:cNvPr id="1048628" name="Slide Number Placeholder 4"/>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Blank">
    <p:spTree>
      <p:nvGrpSpPr>
        <p:cNvPr id="56" name=""/>
        <p:cNvGrpSpPr/>
        <p:nvPr/>
      </p:nvGrpSpPr>
      <p:grpSpPr>
        <a:xfrm>
          <a:off x="0" y="0"/>
          <a:ext cx="0" cy="0"/>
          <a:chOff x="0" y="0"/>
          <a:chExt cx="0" cy="0"/>
        </a:xfrm>
      </p:grpSpPr>
      <p:sp>
        <p:nvSpPr>
          <p:cNvPr id="1048664" name="Date Placeholder 1"/>
          <p:cNvSpPr>
            <a:spLocks noGrp="1"/>
          </p:cNvSpPr>
          <p:nvPr>
            <p:ph type="dt" sz="half" idx="10"/>
          </p:nvPr>
        </p:nvSpPr>
        <p:spPr/>
        <p:txBody>
          <a:bodyPr/>
          <a:p>
            <a:fld id="{33A9D8BC-3F7A-4360-BB6D-F1FCB3470FB4}" type="datetimeFigureOut">
              <a:rPr lang="en-US" smtClean="0"/>
              <a:t>4/13/2022</a:t>
            </a:fld>
            <a:endParaRPr lang="en-US"/>
          </a:p>
        </p:txBody>
      </p:sp>
      <p:sp>
        <p:nvSpPr>
          <p:cNvPr id="1048665" name="Footer Placeholder 2"/>
          <p:cNvSpPr>
            <a:spLocks noGrp="1"/>
          </p:cNvSpPr>
          <p:nvPr>
            <p:ph type="ftr" sz="quarter" idx="11"/>
          </p:nvPr>
        </p:nvSpPr>
        <p:spPr/>
        <p:txBody>
          <a:bodyPr/>
          <a:p>
            <a:endParaRPr lang="en-US"/>
          </a:p>
        </p:txBody>
      </p:sp>
      <p:sp>
        <p:nvSpPr>
          <p:cNvPr id="1048666" name="Slide Number Placeholder 3"/>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Content with Caption">
    <p:spTree>
      <p:nvGrpSpPr>
        <p:cNvPr id="57" name=""/>
        <p:cNvGrpSpPr/>
        <p:nvPr/>
      </p:nvGrpSpPr>
      <p:grpSpPr>
        <a:xfrm>
          <a:off x="0" y="0"/>
          <a:ext cx="0" cy="0"/>
          <a:chOff x="0" y="0"/>
          <a:chExt cx="0" cy="0"/>
        </a:xfrm>
      </p:grpSpPr>
      <p:sp>
        <p:nvSpPr>
          <p:cNvPr id="1048667"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dirty="0" lang="en-US"/>
          </a:p>
        </p:txBody>
      </p:sp>
      <p:sp>
        <p:nvSpPr>
          <p:cNvPr id="1048668"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669" name="Text Placeholder 3"/>
          <p:cNvSpPr>
            <a:spLocks noGrp="1"/>
          </p:cNvSpPr>
          <p:nvPr>
            <p:ph type="body" sz="half" idx="2"/>
          </p:nvPr>
        </p:nvSpPr>
        <p:spPr>
          <a:xfrm>
            <a:off x="629841" y="2057400"/>
            <a:ext cx="2949178"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en-US" smtClean="0"/>
              <a:t>Edit Master text styles</a:t>
            </a:r>
          </a:p>
        </p:txBody>
      </p:sp>
      <p:sp>
        <p:nvSpPr>
          <p:cNvPr id="1048670" name="Date Placeholder 4"/>
          <p:cNvSpPr>
            <a:spLocks noGrp="1"/>
          </p:cNvSpPr>
          <p:nvPr>
            <p:ph type="dt" sz="half" idx="10"/>
          </p:nvPr>
        </p:nvSpPr>
        <p:spPr/>
        <p:txBody>
          <a:bodyPr/>
          <a:p>
            <a:fld id="{33A9D8BC-3F7A-4360-BB6D-F1FCB3470FB4}" type="datetimeFigureOut">
              <a:rPr lang="en-US" smtClean="0"/>
              <a:t>4/13/2022</a:t>
            </a:fld>
            <a:endParaRPr lang="en-US"/>
          </a:p>
        </p:txBody>
      </p:sp>
      <p:sp>
        <p:nvSpPr>
          <p:cNvPr id="1048671" name="Footer Placeholder 5"/>
          <p:cNvSpPr>
            <a:spLocks noGrp="1"/>
          </p:cNvSpPr>
          <p:nvPr>
            <p:ph type="ftr" sz="quarter" idx="11"/>
          </p:nvPr>
        </p:nvSpPr>
        <p:spPr/>
        <p:txBody>
          <a:bodyPr/>
          <a:p>
            <a:endParaRPr lang="en-US"/>
          </a:p>
        </p:txBody>
      </p:sp>
      <p:sp>
        <p:nvSpPr>
          <p:cNvPr id="1048672" name="Slide Number Placeholder 6"/>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Picture with Caption">
    <p:spTree>
      <p:nvGrpSpPr>
        <p:cNvPr id="51" name=""/>
        <p:cNvGrpSpPr/>
        <p:nvPr/>
      </p:nvGrpSpPr>
      <p:grpSpPr>
        <a:xfrm>
          <a:off x="0" y="0"/>
          <a:ext cx="0" cy="0"/>
          <a:chOff x="0" y="0"/>
          <a:chExt cx="0" cy="0"/>
        </a:xfrm>
      </p:grpSpPr>
      <p:sp>
        <p:nvSpPr>
          <p:cNvPr id="1048634"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dirty="0" lang="en-US"/>
          </a:p>
        </p:txBody>
      </p:sp>
      <p:sp>
        <p:nvSpPr>
          <p:cNvPr id="1048635" name="Picture Placeholder 2"/>
          <p:cNvSpPr>
            <a:spLocks noChangeAspect="1" noGrp="1"/>
          </p:cNvSpPr>
          <p:nvPr>
            <p:ph type="pic" idx="1"/>
          </p:nvPr>
        </p:nvSpPr>
        <p:spPr>
          <a:xfrm>
            <a:off x="3887391" y="987426"/>
            <a:ext cx="4629150" cy="4873625"/>
          </a:xfrm>
        </p:spPr>
        <p:txBody>
          <a:bodyPr anchor="t"/>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en-US" smtClean="0"/>
              <a:t>Click icon to add picture</a:t>
            </a:r>
            <a:endParaRPr dirty="0" lang="en-US"/>
          </a:p>
        </p:txBody>
      </p:sp>
      <p:sp>
        <p:nvSpPr>
          <p:cNvPr id="1048636" name="Text Placeholder 3"/>
          <p:cNvSpPr>
            <a:spLocks noGrp="1"/>
          </p:cNvSpPr>
          <p:nvPr>
            <p:ph type="body" sz="half" idx="2"/>
          </p:nvPr>
        </p:nvSpPr>
        <p:spPr>
          <a:xfrm>
            <a:off x="629841" y="2057400"/>
            <a:ext cx="2949178" cy="3811588"/>
          </a:xfrm>
        </p:spPr>
        <p:txBody>
          <a:bodyPr/>
          <a:lstStyle>
            <a:lvl1pPr indent="0" marL="0">
              <a:buNone/>
              <a:defRPr sz="1600"/>
            </a:lvl1pPr>
            <a:lvl2pPr indent="0" marL="457200">
              <a:buNone/>
              <a:defRPr sz="1400"/>
            </a:lvl2pPr>
            <a:lvl3pPr indent="0" marL="914400">
              <a:buNone/>
              <a:defRPr sz="1200"/>
            </a:lvl3pPr>
            <a:lvl4pPr indent="0" marL="1371600">
              <a:buNone/>
              <a:defRPr sz="1000"/>
            </a:lvl4pPr>
            <a:lvl5pPr indent="0" marL="1828800">
              <a:buNone/>
              <a:defRPr sz="1000"/>
            </a:lvl5pPr>
            <a:lvl6pPr indent="0" marL="2286000">
              <a:buNone/>
              <a:defRPr sz="1000"/>
            </a:lvl6pPr>
            <a:lvl7pPr indent="0" marL="2743200">
              <a:buNone/>
              <a:defRPr sz="1000"/>
            </a:lvl7pPr>
            <a:lvl8pPr indent="0" marL="3200400">
              <a:buNone/>
              <a:defRPr sz="1000"/>
            </a:lvl8pPr>
            <a:lvl9pPr indent="0" marL="3657600">
              <a:buNone/>
              <a:defRPr sz="1000"/>
            </a:lvl9pPr>
          </a:lstStyle>
          <a:p>
            <a:pPr lvl="0"/>
            <a:r>
              <a:rPr lang="en-US" smtClean="0"/>
              <a:t>Edit Master text styles</a:t>
            </a:r>
          </a:p>
        </p:txBody>
      </p:sp>
      <p:sp>
        <p:nvSpPr>
          <p:cNvPr id="1048637" name="Date Placeholder 4"/>
          <p:cNvSpPr>
            <a:spLocks noGrp="1"/>
          </p:cNvSpPr>
          <p:nvPr>
            <p:ph type="dt" sz="half" idx="10"/>
          </p:nvPr>
        </p:nvSpPr>
        <p:spPr/>
        <p:txBody>
          <a:bodyPr/>
          <a:p>
            <a:fld id="{33A9D8BC-3F7A-4360-BB6D-F1FCB3470FB4}" type="datetimeFigureOut">
              <a:rPr lang="en-US" smtClean="0"/>
              <a:t>4/13/2022</a:t>
            </a:fld>
            <a:endParaRPr lang="en-US"/>
          </a:p>
        </p:txBody>
      </p:sp>
      <p:sp>
        <p:nvSpPr>
          <p:cNvPr id="1048638" name="Footer Placeholder 5"/>
          <p:cNvSpPr>
            <a:spLocks noGrp="1"/>
          </p:cNvSpPr>
          <p:nvPr>
            <p:ph type="ftr" sz="quarter" idx="11"/>
          </p:nvPr>
        </p:nvSpPr>
        <p:spPr/>
        <p:txBody>
          <a:bodyPr/>
          <a:p>
            <a:endParaRPr lang="en-US"/>
          </a:p>
        </p:txBody>
      </p:sp>
      <p:sp>
        <p:nvSpPr>
          <p:cNvPr id="1048639" name="Slide Number Placeholder 6"/>
          <p:cNvSpPr>
            <a:spLocks noGrp="1"/>
          </p:cNvSpPr>
          <p:nvPr>
            <p:ph type="sldNum" sz="quarter" idx="12"/>
          </p:nvPr>
        </p:nvSpPr>
        <p:spPr/>
        <p:txBody>
          <a:bodyPr/>
          <a:p>
            <a:fld id="{8408BC49-1B67-4826-A1F3-48AF839B00E7}"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image" Target="../media/image2.jpeg"/><Relationship Id="rId1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1" name=""/>
        <p:cNvGrpSpPr/>
        <p:nvPr/>
      </p:nvGrpSpPr>
      <p:grpSpPr>
        <a:xfrm>
          <a:off x="0" y="0"/>
          <a:ext cx="0" cy="0"/>
          <a:chOff x="0" y="0"/>
          <a:chExt cx="0" cy="0"/>
        </a:xfrm>
      </p:grpSpPr>
      <p:pic>
        <p:nvPicPr>
          <p:cNvPr id="2097152" name="Picture 10"/>
          <p:cNvPicPr>
            <a:picLocks noChangeAspect="1"/>
          </p:cNvPicPr>
          <p:nvPr userDrawn="1"/>
        </p:nvPicPr>
        <p:blipFill>
          <a:blip xmlns:r="http://schemas.openxmlformats.org/officeDocument/2006/relationships" r:embed="rId12" cstate="print"/>
          <a:stretch>
            <a:fillRect/>
          </a:stretch>
        </p:blipFill>
        <p:spPr>
          <a:xfrm>
            <a:off x="0" y="0"/>
            <a:ext cx="9144000" cy="6858000"/>
          </a:xfrm>
          <a:prstGeom prst="rect"/>
        </p:spPr>
      </p:pic>
      <p:sp>
        <p:nvSpPr>
          <p:cNvPr id="1048576" name="Title Placeholder 1"/>
          <p:cNvSpPr>
            <a:spLocks noGrp="1"/>
          </p:cNvSpPr>
          <p:nvPr>
            <p:ph type="title"/>
          </p:nvPr>
        </p:nvSpPr>
        <p:spPr>
          <a:xfrm>
            <a:off x="628650" y="365126"/>
            <a:ext cx="7886700" cy="1325563"/>
          </a:xfrm>
          <a:prstGeom prst="rect"/>
        </p:spPr>
        <p:txBody>
          <a:bodyPr anchor="ctr" bIns="45720" lIns="91440" rIns="91440" rtlCol="0" tIns="45720" vert="horz">
            <a:normAutofit/>
          </a:bodyPr>
          <a:p>
            <a:r>
              <a:rPr lang="en-US" smtClean="0"/>
              <a:t>Click to edit Master title style</a:t>
            </a:r>
            <a:endParaRPr dirty="0" lang="en-US"/>
          </a:p>
        </p:txBody>
      </p:sp>
      <p:sp>
        <p:nvSpPr>
          <p:cNvPr id="1048577" name="Text Placeholder 2"/>
          <p:cNvSpPr>
            <a:spLocks noGrp="1"/>
          </p:cNvSpPr>
          <p:nvPr>
            <p:ph type="body" idx="1"/>
          </p:nvPr>
        </p:nvSpPr>
        <p:spPr>
          <a:xfrm>
            <a:off x="628650" y="1825625"/>
            <a:ext cx="7886700" cy="4351338"/>
          </a:xfrm>
          <a:prstGeom prst="rect"/>
        </p:spPr>
        <p:txBody>
          <a:bodyPr bIns="45720" lIns="91440" rIns="91440" rtlCol="0" tIns="45720" vert="horz">
            <a:normAutofit/>
          </a:bodyPr>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lang="en-US"/>
          </a:p>
        </p:txBody>
      </p:sp>
      <p:sp>
        <p:nvSpPr>
          <p:cNvPr id="1048578" name="Date Placeholder 3"/>
          <p:cNvSpPr>
            <a:spLocks noGrp="1"/>
          </p:cNvSpPr>
          <p:nvPr>
            <p:ph type="dt" sz="half" idx="2"/>
          </p:nvPr>
        </p:nvSpPr>
        <p:spPr>
          <a:xfrm>
            <a:off x="628650" y="6356351"/>
            <a:ext cx="2057400" cy="365125"/>
          </a:xfrm>
          <a:prstGeom prst="rect"/>
        </p:spPr>
        <p:txBody>
          <a:bodyPr anchor="ctr" bIns="45720" lIns="91440" rIns="91440" rtlCol="0" tIns="45720" vert="horz"/>
          <a:lstStyle>
            <a:lvl1pPr algn="l">
              <a:defRPr sz="1200">
                <a:solidFill>
                  <a:schemeClr val="tx1">
                    <a:tint val="75000"/>
                  </a:schemeClr>
                </a:solidFill>
              </a:defRPr>
            </a:lvl1pPr>
          </a:lstStyle>
          <a:p>
            <a:fld id="{33A9D8BC-3F7A-4360-BB6D-F1FCB3470FB4}" type="datetimeFigureOut">
              <a:rPr lang="en-US" smtClean="0"/>
              <a:t>4/13/2022</a:t>
            </a:fld>
            <a:endParaRPr lang="en-US"/>
          </a:p>
        </p:txBody>
      </p:sp>
      <p:sp>
        <p:nvSpPr>
          <p:cNvPr id="1048579" name="Footer Placeholder 4"/>
          <p:cNvSpPr>
            <a:spLocks noGrp="1"/>
          </p:cNvSpPr>
          <p:nvPr>
            <p:ph type="ftr" sz="quarter" idx="3"/>
          </p:nvPr>
        </p:nvSpPr>
        <p:spPr>
          <a:xfrm>
            <a:off x="3028950" y="6356351"/>
            <a:ext cx="3086100" cy="365125"/>
          </a:xfrm>
          <a:prstGeom prst="rect"/>
        </p:spPr>
        <p:txBody>
          <a:bodyPr anchor="ctr" bIns="45720" lIns="91440" rIns="91440" rtlCol="0" tIns="45720" vert="horz"/>
          <a:lstStyle>
            <a:lvl1pPr algn="ctr">
              <a:defRPr sz="1200">
                <a:solidFill>
                  <a:schemeClr val="tx1">
                    <a:tint val="75000"/>
                  </a:schemeClr>
                </a:solidFill>
              </a:defRPr>
            </a:lvl1pPr>
          </a:lstStyle>
          <a:p>
            <a:endParaRPr lang="en-US"/>
          </a:p>
        </p:txBody>
      </p:sp>
      <p:sp>
        <p:nvSpPr>
          <p:cNvPr id="1048580" name="Slide Number Placeholder 5"/>
          <p:cNvSpPr>
            <a:spLocks noGrp="1"/>
          </p:cNvSpPr>
          <p:nvPr>
            <p:ph type="sldNum" sz="quarter" idx="4"/>
          </p:nvPr>
        </p:nvSpPr>
        <p:spPr>
          <a:xfrm>
            <a:off x="6457950" y="6356351"/>
            <a:ext cx="2057400" cy="365125"/>
          </a:xfrm>
          <a:prstGeom prst="rect"/>
        </p:spPr>
        <p:txBody>
          <a:bodyPr anchor="ctr" bIns="45720" lIns="91440" rIns="91440" rtlCol="0" tIns="45720" vert="horz"/>
          <a:lstStyle>
            <a:lvl1pPr algn="r">
              <a:defRPr sz="1200">
                <a:solidFill>
                  <a:schemeClr val="tx1">
                    <a:tint val="75000"/>
                  </a:schemeClr>
                </a:solidFill>
              </a:defRPr>
            </a:lvl1pPr>
          </a:lstStyle>
          <a:p>
            <a:fld id="{8408BC49-1B67-4826-A1F3-48AF839B00E7}" type="slidenum">
              <a:rPr lang="en-US" smtClean="0"/>
              <a:t>‹#›</a:t>
            </a:fld>
            <a:endParaRPr lang="en-US"/>
          </a:p>
        </p:txBody>
      </p:sp>
    </p:spTree>
  </p:cSld>
  <p:clrMap accent1="accent1" accent2="accent2" accent3="accent3" accent4="accent4" accent5="accent5" accent6="accent6" bg1="lt1" bg2="lt2" tx1="dk1" tx2="dk2"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eaLnBrk="1" hangingPunct="1" latinLnBrk="0" rtl="0">
        <a:lnSpc>
          <a:spcPct val="90000"/>
        </a:lnSpc>
        <a:spcBef>
          <a:spcPct val="0"/>
        </a:spcBef>
        <a:buNone/>
        <a:defRPr sz="4400" kern="1200">
          <a:solidFill>
            <a:schemeClr val="tx1"/>
          </a:solidFill>
          <a:latin typeface="+mj-lt"/>
          <a:ea typeface="+mj-ea"/>
          <a:cs typeface="+mj-cs"/>
        </a:defRPr>
      </a:lvl1pPr>
    </p:titleStyle>
    <p:bodyStyle>
      <a:lvl1pPr algn="l" defTabSz="914400" eaLnBrk="1" hangingPunct="1" indent="-228600" latinLnBrk="0" marL="228600" rtl="0">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algn="l" defTabSz="914400" eaLnBrk="1" hangingPunct="1" indent="-228600" latinLnBrk="0" marL="685800" rtl="0">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algn="l" defTabSz="914400" eaLnBrk="1" hangingPunct="1" indent="-228600" latinLnBrk="0" marL="1143000" rtl="0">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algn="l" defTabSz="914400" eaLnBrk="1" hangingPunct="1" indent="-228600" latinLnBrk="0" marL="1600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algn="l" defTabSz="914400" eaLnBrk="1" hangingPunct="1" indent="-228600" latinLnBrk="0" marL="20574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algn="l" defTabSz="914400" eaLnBrk="1" hangingPunct="1" indent="-228600" latinLnBrk="0" marL="25146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algn="l" defTabSz="914400" eaLnBrk="1" hangingPunct="1" indent="-228600" latinLnBrk="0" marL="29718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algn="l" defTabSz="914400" eaLnBrk="1" hangingPunct="1" indent="-228600" latinLnBrk="0" marL="34290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algn="l" defTabSz="914400" eaLnBrk="1" hangingPunct="1" indent="-228600" latinLnBrk="0" marL="3886200" rtl="0">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customXml" Target="../ink/ink2.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39" name=""/>
        <p:cNvGrpSpPr/>
        <p:nvPr/>
      </p:nvGrpSpPr>
      <p:grpSpPr>
        <a:xfrm>
          <a:off x="0" y="0"/>
          <a:ext cx="0" cy="0"/>
          <a:chOff x="0" y="0"/>
          <a:chExt cx="0" cy="0"/>
        </a:xfrm>
      </p:grpSpPr>
      <p:sp>
        <p:nvSpPr>
          <p:cNvPr id="1048605" name="Title 1"/>
          <p:cNvSpPr>
            <a:spLocks noGrp="1"/>
          </p:cNvSpPr>
          <p:nvPr>
            <p:ph type="ctrTitle"/>
          </p:nvPr>
        </p:nvSpPr>
        <p:spPr>
          <a:xfrm>
            <a:off x="338327" y="415398"/>
            <a:ext cx="4926003" cy="1756664"/>
          </a:xfrm>
        </p:spPr>
        <p:txBody>
          <a:bodyPr>
            <a:normAutofit/>
          </a:bodyPr>
          <a:p>
            <a:pPr algn="l"/>
            <a:r>
              <a:rPr dirty="0" sz="4400" lang="ru-RU">
                <a:solidFill>
                  <a:srgbClr val="FFA042"/>
                </a:solidFill>
                <a:latin typeface="Inter Black" panose="020B0A02050000000004" pitchFamily="34" charset="0"/>
                <a:ea typeface="Inter Black" panose="020B0A02050000000004" pitchFamily="34" charset="0"/>
              </a:rPr>
              <a:t>Занимательные задачи</a:t>
            </a:r>
            <a:endParaRPr b="1" dirty="0" sz="4400" lang="en-US">
              <a:solidFill>
                <a:srgbClr val="FFA042"/>
              </a:solidFill>
              <a:latin typeface="Inter Black" panose="020B0A02050000000004" pitchFamily="34" charset="0"/>
              <a:ea typeface="Inter Black" panose="020B0A02050000000004" pitchFamily="34" charset="0"/>
            </a:endParaRPr>
          </a:p>
        </p:txBody>
      </p:sp>
      <p:sp>
        <p:nvSpPr>
          <p:cNvPr id="1048606" name="Subtitle 2"/>
          <p:cNvSpPr>
            <a:spLocks noGrp="1"/>
          </p:cNvSpPr>
          <p:nvPr>
            <p:ph type="subTitle" idx="1"/>
          </p:nvPr>
        </p:nvSpPr>
        <p:spPr>
          <a:xfrm>
            <a:off x="224588" y="5658623"/>
            <a:ext cx="3439450" cy="841198"/>
          </a:xfrm>
        </p:spPr>
        <p:txBody>
          <a:bodyPr>
            <a:normAutofit/>
          </a:bodyPr>
          <a:p>
            <a:pPr algn="l"/>
            <a:r>
              <a:rPr dirty="0" sz="2100" lang="ru-RU">
                <a:solidFill>
                  <a:srgbClr val="675FFF"/>
                </a:solidFill>
                <a:latin typeface="Inter" panose="020B0502030000000004" pitchFamily="34" charset="0"/>
                <a:ea typeface="Inter" panose="020B0502030000000004" pitchFamily="34" charset="0"/>
              </a:rPr>
              <a:t>Бондаренко Екатерина Андреевна</a:t>
            </a:r>
            <a:endParaRPr altLang="en-US" lang="zh-CN"/>
          </a:p>
        </p:txBody>
      </p:sp>
      <mc:AlternateContent xmlns:mc="http://schemas.openxmlformats.org/markup-compatibility/2006">
        <mc:Choice xmlns:p14="http://schemas.microsoft.com/office/powerpoint/2010/main" Requires="p14">
          <p:contentPart p14:bwMode="auto" r:id="rId1">
            <p14:nvContentPartPr>
              <p14:cNvPr id="1048679" name=""/>
              <p14:cNvContentPartPr/>
              <p14:nvPr/>
            </p14:nvContentPartPr>
            <p14:xfrm>
              <a:off x="0" y="0"/>
              <a:ext cx="0" cy="0"/>
            </p14:xfrm>
          </p:contentPart>
        </mc:Choice>
        <mc:Fallback>
          <p:sp>
            <p:nvSpPr>
              <p:cNvPr id="1048679" name=""/>
              <p:cNvSpPr/>
              <p:nvPr/>
            </p:nvSpPr>
            <p:spPr>
              <a:xfrm>
                <a:off x="0" y="0"/>
                <a:ext cx="0" cy="0"/>
              </a:xfrm>
            </p:spPr>
          </p:sp>
        </mc:Fallback>
      </mc:AlternateContent>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592" name="Заголовок 1"/>
          <p:cNvSpPr>
            <a:spLocks noGrp="1"/>
          </p:cNvSpPr>
          <p:nvPr>
            <p:ph type="title"/>
          </p:nvPr>
        </p:nvSpPr>
        <p:spPr/>
        <p:txBody>
          <a:bodyPr/>
          <a:p>
            <a:r>
              <a:rPr dirty="0" lang="ru-RU" smtClean="0"/>
              <a:t>Задача 4</a:t>
            </a:r>
            <a:endParaRPr dirty="0" lang="ru-RU"/>
          </a:p>
        </p:txBody>
      </p:sp>
      <p:sp>
        <p:nvSpPr>
          <p:cNvPr id="1048593" name="Объект 2"/>
          <p:cNvSpPr>
            <a:spLocks noGrp="1"/>
          </p:cNvSpPr>
          <p:nvPr>
            <p:ph idx="1"/>
          </p:nvPr>
        </p:nvSpPr>
        <p:spPr>
          <a:xfrm>
            <a:off x="628650" y="1420676"/>
            <a:ext cx="7886700" cy="4351338"/>
          </a:xfrm>
        </p:spPr>
        <p:txBody>
          <a:bodyPr>
            <a:normAutofit/>
          </a:bodyPr>
          <a:p>
            <a:pPr indent="0" marL="0">
              <a:buNone/>
            </a:pPr>
            <a:r>
              <a:rPr b="1" dirty="0" lang="ru-RU"/>
              <a:t>Ответ:</a:t>
            </a:r>
            <a:r>
              <a:rPr dirty="0" lang="ru-RU"/>
              <a:t> 39 секунд. Формула: 15 + (1 + 5) = 21; 21 + (2 + 1) = 24; 24 + (2 + 4) = 30; 30 + (3 + 0) = 33; 33 + (3 + 3) = 39</a:t>
            </a:r>
            <a:endParaRPr dirty="0" sz="2400" lang="ru-RU"/>
          </a:p>
        </p:txBody>
      </p:sp>
      <p:pic>
        <p:nvPicPr>
          <p:cNvPr id="2097156" name="Picture 2" descr="https://avatars.mds.yandex.net/get-turbo/4289465/rth85823d0edffa8779d00cef2edcb1e433/max_g480_c12_r4x3_pd10"/>
          <p:cNvPicPr>
            <a:picLocks noChangeAspect="1" noChangeArrowheads="1"/>
          </p:cNvPicPr>
          <p:nvPr/>
        </p:nvPicPr>
        <p:blipFill>
          <a:blip xmlns:r="http://schemas.openxmlformats.org/officeDocument/2006/relationships" r:embed="rId1"/>
          <a:srcRect/>
          <a:stretch>
            <a:fillRect/>
          </a:stretch>
        </p:blipFill>
        <p:spPr bwMode="auto">
          <a:xfrm>
            <a:off x="2474391" y="2978738"/>
            <a:ext cx="4408102" cy="2938736"/>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596" name="Заголовок 1"/>
          <p:cNvSpPr>
            <a:spLocks noGrp="1"/>
          </p:cNvSpPr>
          <p:nvPr>
            <p:ph type="title"/>
          </p:nvPr>
        </p:nvSpPr>
        <p:spPr/>
        <p:txBody>
          <a:bodyPr/>
          <a:p>
            <a:r>
              <a:rPr dirty="0" lang="ru-RU" smtClean="0"/>
              <a:t>Задача 5</a:t>
            </a:r>
            <a:endParaRPr dirty="0" lang="ru-RU"/>
          </a:p>
        </p:txBody>
      </p:sp>
      <p:sp>
        <p:nvSpPr>
          <p:cNvPr id="1048597" name="Объект 2"/>
          <p:cNvSpPr>
            <a:spLocks noGrp="1"/>
          </p:cNvSpPr>
          <p:nvPr>
            <p:ph idx="1"/>
          </p:nvPr>
        </p:nvSpPr>
        <p:spPr>
          <a:xfrm>
            <a:off x="628650" y="1499053"/>
            <a:ext cx="7886700" cy="4351338"/>
          </a:xfrm>
        </p:spPr>
        <p:txBody>
          <a:bodyPr/>
          <a:p>
            <a:pPr indent="0" marL="0">
              <a:buNone/>
            </a:pPr>
            <a:r>
              <a:rPr dirty="0" lang="ru-RU"/>
              <a:t>Какая цифра отсутствует на нижней кредитной карте</a:t>
            </a:r>
            <a:endParaRPr dirty="0" lang="ru-RU"/>
          </a:p>
        </p:txBody>
      </p:sp>
      <p:pic>
        <p:nvPicPr>
          <p:cNvPr id="2097158" name="Picture 2" descr="https://avatars.mds.yandex.net/get-turbo/1184657/rth0af754476c72f39d2868352cba211e78/max_g480_c12_r4x3_pd10"/>
          <p:cNvPicPr>
            <a:picLocks noChangeAspect="1" noChangeArrowheads="1"/>
          </p:cNvPicPr>
          <p:nvPr/>
        </p:nvPicPr>
        <p:blipFill>
          <a:blip xmlns:r="http://schemas.openxmlformats.org/officeDocument/2006/relationships" r:embed="rId1"/>
          <a:srcRect/>
          <a:stretch>
            <a:fillRect/>
          </a:stretch>
        </p:blipFill>
        <p:spPr bwMode="auto">
          <a:xfrm>
            <a:off x="2106488" y="2824616"/>
            <a:ext cx="4931023" cy="3287350"/>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43" name=""/>
        <p:cNvGrpSpPr/>
        <p:nvPr/>
      </p:nvGrpSpPr>
      <p:grpSpPr>
        <a:xfrm>
          <a:off x="0" y="0"/>
          <a:ext cx="0" cy="0"/>
          <a:chOff x="0" y="0"/>
          <a:chExt cx="0" cy="0"/>
        </a:xfrm>
      </p:grpSpPr>
      <p:sp>
        <p:nvSpPr>
          <p:cNvPr id="1048613" name="Заголовок 1"/>
          <p:cNvSpPr>
            <a:spLocks noGrp="1"/>
          </p:cNvSpPr>
          <p:nvPr>
            <p:ph type="title"/>
          </p:nvPr>
        </p:nvSpPr>
        <p:spPr/>
        <p:txBody>
          <a:bodyPr/>
          <a:p>
            <a:r>
              <a:rPr dirty="0" lang="ru-RU" smtClean="0"/>
              <a:t>Задача 5</a:t>
            </a:r>
            <a:endParaRPr dirty="0" lang="ru-RU"/>
          </a:p>
        </p:txBody>
      </p:sp>
      <p:sp>
        <p:nvSpPr>
          <p:cNvPr id="1048614" name="Объект 2"/>
          <p:cNvSpPr>
            <a:spLocks noGrp="1"/>
          </p:cNvSpPr>
          <p:nvPr>
            <p:ph idx="1"/>
          </p:nvPr>
        </p:nvSpPr>
        <p:spPr>
          <a:xfrm>
            <a:off x="628650" y="1499053"/>
            <a:ext cx="7886700" cy="4351338"/>
          </a:xfrm>
        </p:spPr>
        <p:txBody>
          <a:bodyPr/>
          <a:p>
            <a:pPr indent="0" marL="0">
              <a:buNone/>
            </a:pPr>
            <a:r>
              <a:rPr b="1" dirty="0" lang="ru-RU"/>
              <a:t>Ответ:</a:t>
            </a:r>
            <a:r>
              <a:rPr dirty="0" lang="ru-RU"/>
              <a:t> 8. Число, образованное двумя первыми цифрами, всегда удваивается. 12, 24, 48, 96, 192 на верхней карте и 23, 46, 92, 184, 368 на нижней</a:t>
            </a:r>
            <a:endParaRPr dirty="0" lang="ru-RU"/>
          </a:p>
        </p:txBody>
      </p:sp>
      <p:pic>
        <p:nvPicPr>
          <p:cNvPr id="2097163" name="Picture 2" descr="https://avatars.mds.yandex.net/get-turbo/1184657/rth0af754476c72f39d2868352cba211e78/max_g480_c12_r4x3_pd10"/>
          <p:cNvPicPr>
            <a:picLocks noChangeAspect="1" noChangeArrowheads="1"/>
          </p:cNvPicPr>
          <p:nvPr/>
        </p:nvPicPr>
        <p:blipFill>
          <a:blip xmlns:r="http://schemas.openxmlformats.org/officeDocument/2006/relationships" r:embed="rId1"/>
          <a:srcRect/>
          <a:stretch>
            <a:fillRect/>
          </a:stretch>
        </p:blipFill>
        <p:spPr bwMode="auto">
          <a:xfrm>
            <a:off x="2106488" y="2824616"/>
            <a:ext cx="4931023" cy="3287350"/>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44" name=""/>
        <p:cNvGrpSpPr/>
        <p:nvPr/>
      </p:nvGrpSpPr>
      <p:grpSpPr>
        <a:xfrm>
          <a:off x="0" y="0"/>
          <a:ext cx="0" cy="0"/>
          <a:chOff x="0" y="0"/>
          <a:chExt cx="0" cy="0"/>
        </a:xfrm>
      </p:grpSpPr>
      <p:sp>
        <p:nvSpPr>
          <p:cNvPr id="1048615" name="Заголовок 1"/>
          <p:cNvSpPr>
            <a:spLocks noGrp="1"/>
          </p:cNvSpPr>
          <p:nvPr>
            <p:ph type="title"/>
          </p:nvPr>
        </p:nvSpPr>
        <p:spPr/>
        <p:txBody>
          <a:bodyPr/>
          <a:p>
            <a:r>
              <a:rPr dirty="0" lang="ru-RU" smtClean="0"/>
              <a:t>Задача 6</a:t>
            </a:r>
            <a:endParaRPr dirty="0" lang="ru-RU"/>
          </a:p>
        </p:txBody>
      </p:sp>
      <p:sp>
        <p:nvSpPr>
          <p:cNvPr id="1048616" name="Объект 2"/>
          <p:cNvSpPr>
            <a:spLocks noGrp="1"/>
          </p:cNvSpPr>
          <p:nvPr>
            <p:ph idx="1"/>
          </p:nvPr>
        </p:nvSpPr>
        <p:spPr>
          <a:xfrm>
            <a:off x="628650" y="1472928"/>
            <a:ext cx="7886700" cy="4351338"/>
          </a:xfrm>
        </p:spPr>
        <p:txBody>
          <a:bodyPr/>
          <a:p>
            <a:pPr indent="0" marL="0">
              <a:buNone/>
            </a:pPr>
            <a:r>
              <a:rPr dirty="0" lang="ru-RU"/>
              <a:t>Какое число должно заменить вопросительный знак?</a:t>
            </a:r>
            <a:endParaRPr dirty="0" lang="ru-RU"/>
          </a:p>
        </p:txBody>
      </p:sp>
      <p:pic>
        <p:nvPicPr>
          <p:cNvPr id="2097164" name="Picture 2" descr="https://avatars.mds.yandex.net/get-turbo/2701047/rth7c2a59c9957b3e6d8647423af4fd41e7/max_g480_c12_r4x3_pd10"/>
          <p:cNvPicPr>
            <a:picLocks noChangeAspect="1" noChangeArrowheads="1"/>
          </p:cNvPicPr>
          <p:nvPr/>
        </p:nvPicPr>
        <p:blipFill>
          <a:blip xmlns:r="http://schemas.openxmlformats.org/officeDocument/2006/relationships" r:embed="rId1"/>
          <a:srcRect/>
          <a:stretch>
            <a:fillRect/>
          </a:stretch>
        </p:blipFill>
        <p:spPr bwMode="auto">
          <a:xfrm>
            <a:off x="2076994" y="2301891"/>
            <a:ext cx="4711247" cy="3140832"/>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45" name=""/>
        <p:cNvGrpSpPr/>
        <p:nvPr/>
      </p:nvGrpSpPr>
      <p:grpSpPr>
        <a:xfrm>
          <a:off x="0" y="0"/>
          <a:ext cx="0" cy="0"/>
          <a:chOff x="0" y="0"/>
          <a:chExt cx="0" cy="0"/>
        </a:xfrm>
      </p:grpSpPr>
      <p:sp>
        <p:nvSpPr>
          <p:cNvPr id="1048617" name="Заголовок 1"/>
          <p:cNvSpPr>
            <a:spLocks noGrp="1"/>
          </p:cNvSpPr>
          <p:nvPr>
            <p:ph type="title"/>
          </p:nvPr>
        </p:nvSpPr>
        <p:spPr/>
        <p:txBody>
          <a:bodyPr/>
          <a:p>
            <a:r>
              <a:rPr dirty="0" lang="ru-RU" smtClean="0"/>
              <a:t>Задача 6</a:t>
            </a:r>
            <a:endParaRPr dirty="0" lang="ru-RU"/>
          </a:p>
        </p:txBody>
      </p:sp>
      <p:sp>
        <p:nvSpPr>
          <p:cNvPr id="1048618" name="Объект 2"/>
          <p:cNvSpPr>
            <a:spLocks noGrp="1"/>
          </p:cNvSpPr>
          <p:nvPr>
            <p:ph idx="1"/>
          </p:nvPr>
        </p:nvSpPr>
        <p:spPr>
          <a:xfrm>
            <a:off x="628649" y="1604829"/>
            <a:ext cx="7886700" cy="4351338"/>
          </a:xfrm>
        </p:spPr>
        <p:txBody>
          <a:bodyPr/>
          <a:p>
            <a:pPr indent="0" marL="0">
              <a:buNone/>
            </a:pPr>
            <a:r>
              <a:rPr b="1" dirty="0" lang="ru-RU"/>
              <a:t>Ответ:</a:t>
            </a:r>
            <a:r>
              <a:rPr dirty="0" lang="ru-RU"/>
              <a:t> 3. Цифры под линией – это среднее значение трех чисел в столбце выше.</a:t>
            </a:r>
            <a:endParaRPr dirty="0" lang="ru-RU"/>
          </a:p>
        </p:txBody>
      </p:sp>
      <p:pic>
        <p:nvPicPr>
          <p:cNvPr id="2097165" name="Picture 2" descr="https://avatars.mds.yandex.net/get-turbo/2701047/rth7c2a59c9957b3e6d8647423af4fd41e7/max_g480_c12_r4x3_pd10"/>
          <p:cNvPicPr>
            <a:picLocks noChangeAspect="1" noChangeArrowheads="1"/>
          </p:cNvPicPr>
          <p:nvPr/>
        </p:nvPicPr>
        <p:blipFill>
          <a:blip xmlns:r="http://schemas.openxmlformats.org/officeDocument/2006/relationships" r:embed="rId1"/>
          <a:srcRect/>
          <a:stretch>
            <a:fillRect/>
          </a:stretch>
        </p:blipFill>
        <p:spPr bwMode="auto">
          <a:xfrm>
            <a:off x="2216376" y="2641525"/>
            <a:ext cx="4711247" cy="3140832"/>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46" name=""/>
        <p:cNvGrpSpPr/>
        <p:nvPr/>
      </p:nvGrpSpPr>
      <p:grpSpPr>
        <a:xfrm>
          <a:off x="0" y="0"/>
          <a:ext cx="0" cy="0"/>
          <a:chOff x="0" y="0"/>
          <a:chExt cx="0" cy="0"/>
        </a:xfrm>
      </p:grpSpPr>
      <p:sp>
        <p:nvSpPr>
          <p:cNvPr id="1048619" name="Заголовок 1"/>
          <p:cNvSpPr>
            <a:spLocks noGrp="1"/>
          </p:cNvSpPr>
          <p:nvPr>
            <p:ph type="title"/>
          </p:nvPr>
        </p:nvSpPr>
        <p:spPr/>
        <p:txBody>
          <a:bodyPr/>
          <a:p>
            <a:r>
              <a:rPr dirty="0" lang="ru-RU" smtClean="0"/>
              <a:t>Задача 7</a:t>
            </a:r>
            <a:endParaRPr dirty="0" lang="ru-RU"/>
          </a:p>
        </p:txBody>
      </p:sp>
      <p:sp>
        <p:nvSpPr>
          <p:cNvPr id="1048620" name="Объект 2"/>
          <p:cNvSpPr>
            <a:spLocks noGrp="1"/>
          </p:cNvSpPr>
          <p:nvPr>
            <p:ph idx="1"/>
          </p:nvPr>
        </p:nvSpPr>
        <p:spPr>
          <a:xfrm>
            <a:off x="628650" y="1378766"/>
            <a:ext cx="7886700" cy="4351338"/>
          </a:xfrm>
        </p:spPr>
        <p:txBody>
          <a:bodyPr/>
          <a:p>
            <a:pPr indent="0" marL="0">
              <a:buNone/>
            </a:pPr>
            <a:r>
              <a:rPr dirty="0" lang="ru-RU"/>
              <a:t>Заполните каждую строку и столбец, чтобы получить конечные итоги. Используются только цифры от 1 до 9, и каждая только один раз.</a:t>
            </a:r>
            <a:endParaRPr dirty="0" lang="ru-RU"/>
          </a:p>
        </p:txBody>
      </p:sp>
      <p:pic>
        <p:nvPicPr>
          <p:cNvPr id="2097166" name="Picture 2" descr="https://avatars.mds.yandex.net/get-turbo/3802787/rth05b501362e62970924039e91c8957019/max_g480_c12_r4x3_pd10"/>
          <p:cNvPicPr>
            <a:picLocks noChangeAspect="1" noChangeArrowheads="1"/>
          </p:cNvPicPr>
          <p:nvPr/>
        </p:nvPicPr>
        <p:blipFill>
          <a:blip xmlns:r="http://schemas.openxmlformats.org/officeDocument/2006/relationships" r:embed="rId1"/>
          <a:srcRect/>
          <a:stretch>
            <a:fillRect/>
          </a:stretch>
        </p:blipFill>
        <p:spPr bwMode="auto">
          <a:xfrm>
            <a:off x="2457450" y="2910703"/>
            <a:ext cx="4229100" cy="2819401"/>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47" name=""/>
        <p:cNvGrpSpPr/>
        <p:nvPr/>
      </p:nvGrpSpPr>
      <p:grpSpPr>
        <a:xfrm>
          <a:off x="0" y="0"/>
          <a:ext cx="0" cy="0"/>
          <a:chOff x="0" y="0"/>
          <a:chExt cx="0" cy="0"/>
        </a:xfrm>
      </p:grpSpPr>
      <p:sp>
        <p:nvSpPr>
          <p:cNvPr id="1048621" name="Заголовок 1"/>
          <p:cNvSpPr>
            <a:spLocks noGrp="1"/>
          </p:cNvSpPr>
          <p:nvPr>
            <p:ph type="title"/>
          </p:nvPr>
        </p:nvSpPr>
        <p:spPr/>
        <p:txBody>
          <a:bodyPr/>
          <a:p>
            <a:r>
              <a:rPr dirty="0" lang="ru-RU" smtClean="0"/>
              <a:t>Задача 7</a:t>
            </a:r>
            <a:endParaRPr dirty="0" lang="ru-RU"/>
          </a:p>
        </p:txBody>
      </p:sp>
      <p:sp>
        <p:nvSpPr>
          <p:cNvPr id="1048622" name="Объект 2"/>
          <p:cNvSpPr>
            <a:spLocks noGrp="1"/>
          </p:cNvSpPr>
          <p:nvPr>
            <p:ph idx="1"/>
          </p:nvPr>
        </p:nvSpPr>
        <p:spPr>
          <a:xfrm>
            <a:off x="628650" y="1551305"/>
            <a:ext cx="7886700" cy="4351338"/>
          </a:xfrm>
        </p:spPr>
        <p:txBody>
          <a:bodyPr/>
          <a:p>
            <a:pPr indent="0" marL="0">
              <a:buNone/>
            </a:pPr>
            <a:r>
              <a:rPr dirty="0" lang="ru-RU" smtClean="0"/>
              <a:t>Ответ: </a:t>
            </a:r>
            <a:endParaRPr dirty="0" lang="ru-RU"/>
          </a:p>
        </p:txBody>
      </p:sp>
      <p:pic>
        <p:nvPicPr>
          <p:cNvPr id="2097167" name="Picture 2" descr="https://avatars.mds.yandex.net/get-turbo/2712131/rth5db9a2f6593d9a0cb48596d6ec0db893/max_g480_c12_r4x3_pd10"/>
          <p:cNvPicPr>
            <a:picLocks noChangeAspect="1" noChangeArrowheads="1"/>
          </p:cNvPicPr>
          <p:nvPr/>
        </p:nvPicPr>
        <p:blipFill>
          <a:blip xmlns:r="http://schemas.openxmlformats.org/officeDocument/2006/relationships" r:embed="rId1"/>
          <a:srcRect/>
          <a:stretch>
            <a:fillRect/>
          </a:stretch>
        </p:blipFill>
        <p:spPr bwMode="auto">
          <a:xfrm>
            <a:off x="1958249" y="2395651"/>
            <a:ext cx="4912814" cy="3275210"/>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48" name=""/>
        <p:cNvGrpSpPr/>
        <p:nvPr/>
      </p:nvGrpSpPr>
      <p:grpSpPr>
        <a:xfrm>
          <a:off x="0" y="0"/>
          <a:ext cx="0" cy="0"/>
          <a:chOff x="0" y="0"/>
          <a:chExt cx="0" cy="0"/>
        </a:xfrm>
      </p:grpSpPr>
      <p:sp>
        <p:nvSpPr>
          <p:cNvPr id="1048623" name="Заголовок 1"/>
          <p:cNvSpPr>
            <a:spLocks noGrp="1"/>
          </p:cNvSpPr>
          <p:nvPr>
            <p:ph type="ctrTitle"/>
          </p:nvPr>
        </p:nvSpPr>
        <p:spPr>
          <a:xfrm>
            <a:off x="391885" y="1802676"/>
            <a:ext cx="3722914" cy="4803186"/>
          </a:xfrm>
        </p:spPr>
        <p:txBody>
          <a:bodyPr>
            <a:noAutofit/>
          </a:bodyPr>
          <a:p>
            <a:pPr algn="l"/>
            <a:r>
              <a:rPr dirty="0" sz="2800" lang="ru-RU" smtClean="0"/>
              <a:t>Задач, подобных этим огромное множество, но при этом не составляет труда составить подобные задачи самостоятельно. Они привлекают внимание своей необычностью и помогают повысить интерес к изучению предмета</a:t>
            </a:r>
            <a:endParaRPr dirty="0" sz="2800" lang="ru-RU"/>
          </a:p>
        </p:txBody>
      </p:sp>
      <p:sp>
        <p:nvSpPr>
          <p:cNvPr id="1048624" name="Подзаголовок 2"/>
          <p:cNvSpPr>
            <a:spLocks noGrp="1"/>
          </p:cNvSpPr>
          <p:nvPr>
            <p:ph type="subTitle" idx="1"/>
          </p:nvPr>
        </p:nvSpPr>
        <p:spPr>
          <a:xfrm>
            <a:off x="2135777" y="509452"/>
            <a:ext cx="6858000" cy="1417320"/>
          </a:xfrm>
        </p:spPr>
        <p:txBody>
          <a:bodyPr>
            <a:normAutofit/>
          </a:bodyPr>
          <a:p>
            <a:r>
              <a:rPr dirty="0" sz="4400" lang="ru-RU" smtClean="0">
                <a:solidFill>
                  <a:srgbClr val="FFA042"/>
                </a:solidFill>
              </a:rPr>
              <a:t>Спасибо за внимание!</a:t>
            </a:r>
            <a:endParaRPr dirty="0" sz="4400" lang="ru-RU">
              <a:solidFill>
                <a:srgbClr val="FFA04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40" name=""/>
        <p:cNvGrpSpPr/>
        <p:nvPr/>
      </p:nvGrpSpPr>
      <p:grpSpPr>
        <a:xfrm>
          <a:off x="0" y="0"/>
          <a:ext cx="0" cy="0"/>
          <a:chOff x="0" y="0"/>
          <a:chExt cx="0" cy="0"/>
        </a:xfrm>
      </p:grpSpPr>
      <p:sp>
        <p:nvSpPr>
          <p:cNvPr id="1048607" name="Заголовок 1"/>
          <p:cNvSpPr>
            <a:spLocks noGrp="1"/>
          </p:cNvSpPr>
          <p:nvPr>
            <p:ph type="title"/>
          </p:nvPr>
        </p:nvSpPr>
        <p:spPr/>
        <p:txBody>
          <a:bodyPr/>
          <a:p>
            <a:endParaRPr lang="ru-RU"/>
          </a:p>
        </p:txBody>
      </p:sp>
      <p:sp>
        <p:nvSpPr>
          <p:cNvPr id="1048608" name="Объект 2"/>
          <p:cNvSpPr>
            <a:spLocks noGrp="1"/>
          </p:cNvSpPr>
          <p:nvPr>
            <p:ph idx="1"/>
          </p:nvPr>
        </p:nvSpPr>
        <p:spPr>
          <a:xfrm>
            <a:off x="418012" y="653142"/>
            <a:ext cx="7615646" cy="6021977"/>
          </a:xfrm>
        </p:spPr>
        <p:txBody>
          <a:bodyPr>
            <a:noAutofit/>
          </a:bodyPr>
          <a:p>
            <a:pPr indent="0" marL="0">
              <a:buNone/>
            </a:pPr>
            <a:r>
              <a:rPr dirty="0" sz="1800" lang="ru-RU">
                <a:solidFill>
                  <a:srgbClr val="3C7F88"/>
                </a:solidFill>
                <a:latin typeface="Inter" panose="020B0502030000000004" pitchFamily="34" charset="0"/>
                <a:ea typeface="Inter" panose="020B0502030000000004" pitchFamily="34" charset="0"/>
              </a:rPr>
              <a:t>Кто сказал, что математика не может быть веселой?! </a:t>
            </a:r>
            <a:r>
              <a:rPr dirty="0" sz="1800" lang="ru-RU" smtClean="0">
                <a:solidFill>
                  <a:srgbClr val="3C7F88"/>
                </a:solidFill>
                <a:latin typeface="Inter" panose="020B0502030000000004" pitchFamily="34" charset="0"/>
                <a:ea typeface="Inter" panose="020B0502030000000004" pitchFamily="34" charset="0"/>
              </a:rPr>
              <a:t>Математические головоломки и ребусы отличная возможность проверить свою логику и проявить творческие способности</a:t>
            </a:r>
          </a:p>
          <a:p>
            <a:pPr indent="0" marL="0">
              <a:buNone/>
            </a:pPr>
            <a:endParaRPr dirty="0" sz="1800" lang="ru-RU">
              <a:solidFill>
                <a:srgbClr val="3C7F88"/>
              </a:solidFill>
              <a:latin typeface="Inter" panose="020B0502030000000004" pitchFamily="34" charset="0"/>
              <a:ea typeface="Inter" panose="020B0502030000000004" pitchFamily="34" charset="0"/>
            </a:endParaRPr>
          </a:p>
          <a:p>
            <a:pPr indent="0" marL="0">
              <a:buNone/>
            </a:pPr>
            <a:r>
              <a:rPr dirty="0" sz="1800" lang="ru-RU">
                <a:solidFill>
                  <a:srgbClr val="3C7F88"/>
                </a:solidFill>
                <a:latin typeface="Inter" panose="020B0502030000000004" pitchFamily="34" charset="0"/>
                <a:ea typeface="Inter" panose="020B0502030000000004" pitchFamily="34" charset="0"/>
              </a:rPr>
              <a:t>К</a:t>
            </a:r>
            <a:r>
              <a:rPr dirty="0" sz="1800" lang="ru-RU" smtClean="0">
                <a:solidFill>
                  <a:srgbClr val="3C7F88"/>
                </a:solidFill>
                <a:latin typeface="Inter" panose="020B0502030000000004" pitchFamily="34" charset="0"/>
                <a:ea typeface="Inter" panose="020B0502030000000004" pitchFamily="34" charset="0"/>
              </a:rPr>
              <a:t>огда </a:t>
            </a:r>
            <a:r>
              <a:rPr dirty="0" sz="1800" lang="ru-RU">
                <a:solidFill>
                  <a:srgbClr val="3C7F88"/>
                </a:solidFill>
                <a:latin typeface="Inter" panose="020B0502030000000004" pitchFamily="34" charset="0"/>
                <a:ea typeface="Inter" panose="020B0502030000000004" pitchFamily="34" charset="0"/>
              </a:rPr>
              <a:t>математические задачи выходят за рамки школьной обстановки, на решение нет временных ограничений и есть забавная концепция, более причудливая, чем просто найти Х, они могут стать увлекательным занятием для детей (и взрослых, конечно!). Головоломки проверяют наш мозг и навыки критического мышления, обеспечивают конструктивное, образовательное времяпрепровождение и представляют наглядные примеры уроков математики, которые мы действительно сможем использовать в реальной жизни.</a:t>
            </a:r>
          </a:p>
          <a:p>
            <a:pPr indent="0" marL="0">
              <a:buNone/>
            </a:pPr>
            <a:r>
              <a:rPr dirty="0" sz="1800" lang="ru-RU">
                <a:solidFill>
                  <a:srgbClr val="3C7F88"/>
                </a:solidFill>
                <a:latin typeface="Inter" panose="020B0502030000000004" pitchFamily="34" charset="0"/>
                <a:ea typeface="Inter" panose="020B0502030000000004" pitchFamily="34" charset="0"/>
              </a:rPr>
              <a:t>Математические головоломки бывают самых разных видов. Некоторые, более простые, требуют элементарных вычислений, чтобы найти верное решение. Другие больше похожи на логические ребусы, заставляющие искать закономерность. Третьи представляют задание посредством картинок, отлично подходя для наглядного обучения</a:t>
            </a:r>
            <a:r>
              <a:rPr dirty="0" sz="1800" lang="ru-RU" smtClean="0">
                <a:solidFill>
                  <a:srgbClr val="3C7F88"/>
                </a:solidFill>
                <a:latin typeface="Inter" panose="020B0502030000000004" pitchFamily="34" charset="0"/>
                <a:ea typeface="Inter" panose="020B0502030000000004" pitchFamily="34" charset="0"/>
              </a:rPr>
              <a:t>.</a:t>
            </a:r>
          </a:p>
          <a:p>
            <a:pPr indent="0" marL="0">
              <a:buNone/>
            </a:pPr>
            <a:r>
              <a:rPr dirty="0" sz="1800" lang="ru-RU" smtClean="0">
                <a:solidFill>
                  <a:srgbClr val="3C7F88"/>
                </a:solidFill>
                <a:latin typeface="Inter" panose="020B0502030000000004" pitchFamily="34" charset="0"/>
                <a:ea typeface="Inter" panose="020B0502030000000004" pitchFamily="34" charset="0"/>
              </a:rPr>
              <a:t>Предлагаю вам решить несколько </a:t>
            </a:r>
            <a:r>
              <a:rPr dirty="0" sz="1800" lang="ru-RU" err="1" smtClean="0">
                <a:solidFill>
                  <a:srgbClr val="3C7F88"/>
                </a:solidFill>
                <a:latin typeface="Inter" panose="020B0502030000000004" pitchFamily="34" charset="0"/>
                <a:ea typeface="Inter" panose="020B0502030000000004" pitchFamily="34" charset="0"/>
              </a:rPr>
              <a:t>увлекательныхзадач</a:t>
            </a:r>
            <a:endParaRPr dirty="0" sz="1800" lang="ru-RU">
              <a:solidFill>
                <a:srgbClr val="3C7F88"/>
              </a:solidFill>
              <a:latin typeface="Inter" panose="020B0502030000000004" pitchFamily="34" charset="0"/>
              <a:ea typeface="Inter" panose="020B05020300000000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41" name=""/>
        <p:cNvGrpSpPr/>
        <p:nvPr/>
      </p:nvGrpSpPr>
      <p:grpSpPr>
        <a:xfrm>
          <a:off x="0" y="0"/>
          <a:ext cx="0" cy="0"/>
          <a:chOff x="0" y="0"/>
          <a:chExt cx="0" cy="0"/>
        </a:xfrm>
      </p:grpSpPr>
      <p:sp>
        <p:nvSpPr>
          <p:cNvPr id="1048609" name="Заголовок 1"/>
          <p:cNvSpPr>
            <a:spLocks noGrp="1"/>
          </p:cNvSpPr>
          <p:nvPr>
            <p:ph type="title"/>
          </p:nvPr>
        </p:nvSpPr>
        <p:spPr>
          <a:xfrm>
            <a:off x="628650" y="730886"/>
            <a:ext cx="7886700" cy="1325563"/>
          </a:xfrm>
        </p:spPr>
        <p:txBody>
          <a:bodyPr>
            <a:normAutofit fontScale="90000"/>
          </a:bodyPr>
          <a:p>
            <a:r>
              <a:rPr dirty="0" sz="2700" lang="ru-RU"/>
              <a:t>Сможете ли вы сделать это уравнение правильным, используя три из следующих четырех символов: +, −, x и ÷ ?</a:t>
            </a:r>
            <a:br>
              <a:rPr dirty="0" sz="2700" lang="ru-RU"/>
            </a:br>
            <a:r>
              <a:rPr dirty="0" sz="2700" lang="ru-RU"/>
              <a:t>Порядок операций не применяется, дроби и отрицательные числа не используются.</a:t>
            </a:r>
            <a:r>
              <a:rPr dirty="0" lang="ru-RU"/>
              <a:t/>
            </a:r>
            <a:br>
              <a:rPr dirty="0" lang="ru-RU"/>
            </a:br>
            <a:endParaRPr dirty="0" lang="ru-RU"/>
          </a:p>
        </p:txBody>
      </p:sp>
      <p:sp>
        <p:nvSpPr>
          <p:cNvPr id="1048610" name="Объект 2"/>
          <p:cNvSpPr>
            <a:spLocks noGrp="1"/>
          </p:cNvSpPr>
          <p:nvPr>
            <p:ph idx="1"/>
          </p:nvPr>
        </p:nvSpPr>
        <p:spPr/>
        <p:txBody>
          <a:bodyPr/>
          <a:p>
            <a:endParaRPr dirty="0" lang="ru-RU"/>
          </a:p>
        </p:txBody>
      </p:sp>
      <p:pic>
        <p:nvPicPr>
          <p:cNvPr id="2097161" name="Picture 2" descr="https://avatars.mds.yandex.net/get-turbo/2779679/rth94bc593973aaf4378f4e057e2d06e425/max_g480_c12_r4x3_pd10"/>
          <p:cNvPicPr>
            <a:picLocks noChangeAspect="1" noChangeArrowheads="1"/>
          </p:cNvPicPr>
          <p:nvPr/>
        </p:nvPicPr>
        <p:blipFill>
          <a:blip xmlns:r="http://schemas.openxmlformats.org/officeDocument/2006/relationships" r:embed="rId1"/>
          <a:srcRect/>
          <a:stretch>
            <a:fillRect/>
          </a:stretch>
        </p:blipFill>
        <p:spPr bwMode="auto">
          <a:xfrm>
            <a:off x="2135187" y="2544943"/>
            <a:ext cx="4873625" cy="3249084"/>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42" name=""/>
        <p:cNvGrpSpPr/>
        <p:nvPr/>
      </p:nvGrpSpPr>
      <p:grpSpPr>
        <a:xfrm>
          <a:off x="0" y="0"/>
          <a:ext cx="0" cy="0"/>
          <a:chOff x="0" y="0"/>
          <a:chExt cx="0" cy="0"/>
        </a:xfrm>
      </p:grpSpPr>
      <p:sp>
        <p:nvSpPr>
          <p:cNvPr id="1048611" name="Заголовок 1"/>
          <p:cNvSpPr>
            <a:spLocks noGrp="1"/>
          </p:cNvSpPr>
          <p:nvPr>
            <p:ph type="title"/>
          </p:nvPr>
        </p:nvSpPr>
        <p:spPr/>
        <p:txBody>
          <a:bodyPr/>
          <a:p>
            <a:r>
              <a:rPr dirty="0" lang="ru-RU" smtClean="0"/>
              <a:t>Ответ:</a:t>
            </a:r>
            <a:endParaRPr dirty="0" lang="ru-RU"/>
          </a:p>
        </p:txBody>
      </p:sp>
      <p:sp>
        <p:nvSpPr>
          <p:cNvPr id="1048612" name="Объект 2"/>
          <p:cNvSpPr>
            <a:spLocks noGrp="1"/>
          </p:cNvSpPr>
          <p:nvPr>
            <p:ph idx="1"/>
          </p:nvPr>
        </p:nvSpPr>
        <p:spPr/>
        <p:txBody>
          <a:bodyPr/>
          <a:p>
            <a:endParaRPr lang="ru-RU"/>
          </a:p>
        </p:txBody>
      </p:sp>
      <p:pic>
        <p:nvPicPr>
          <p:cNvPr id="2097162" name="Picture 2" descr="https://avatars.mds.yandex.net/get-turbo/3178886/rtha479cea2d1205bc15b36fa056a467aa5/max_g480_c12_r2x3_pd20"/>
          <p:cNvPicPr>
            <a:picLocks noChangeAspect="1" noChangeArrowheads="1"/>
          </p:cNvPicPr>
          <p:nvPr/>
        </p:nvPicPr>
        <p:blipFill>
          <a:blip xmlns:r="http://schemas.openxmlformats.org/officeDocument/2006/relationships" r:embed="rId1"/>
          <a:srcRect/>
          <a:stretch>
            <a:fillRect/>
          </a:stretch>
        </p:blipFill>
        <p:spPr bwMode="auto">
          <a:xfrm>
            <a:off x="1895153" y="2240003"/>
            <a:ext cx="5080414" cy="3389362"/>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598" name="Заголовок 1"/>
          <p:cNvSpPr>
            <a:spLocks noGrp="1"/>
          </p:cNvSpPr>
          <p:nvPr>
            <p:ph type="title"/>
          </p:nvPr>
        </p:nvSpPr>
        <p:spPr/>
        <p:txBody>
          <a:bodyPr/>
          <a:p>
            <a:r>
              <a:rPr dirty="0" lang="ru-RU" smtClean="0"/>
              <a:t>Задача 2</a:t>
            </a:r>
            <a:endParaRPr dirty="0" lang="ru-RU"/>
          </a:p>
        </p:txBody>
      </p:sp>
      <p:sp>
        <p:nvSpPr>
          <p:cNvPr id="1048599" name="Объект 2"/>
          <p:cNvSpPr>
            <a:spLocks noGrp="1"/>
          </p:cNvSpPr>
          <p:nvPr>
            <p:ph idx="1"/>
          </p:nvPr>
        </p:nvSpPr>
        <p:spPr>
          <a:xfrm>
            <a:off x="628650" y="1512117"/>
            <a:ext cx="7886700" cy="4351338"/>
          </a:xfrm>
        </p:spPr>
        <p:txBody>
          <a:bodyPr/>
          <a:p>
            <a:pPr indent="0" marL="0">
              <a:buNone/>
            </a:pPr>
            <a:r>
              <a:rPr dirty="0" lang="ru-RU" smtClean="0"/>
              <a:t>Подставить цифры на место знаков вопроса</a:t>
            </a:r>
            <a:endParaRPr dirty="0" lang="ru-RU"/>
          </a:p>
        </p:txBody>
      </p:sp>
      <p:pic>
        <p:nvPicPr>
          <p:cNvPr id="2097159" name="Picture 2" descr="https://avatars.mds.yandex.net/get-turbo/2854205/rth80532d8aa2313f44c52666a881e6fe6f/max_g480_c12_r4x3_pd10"/>
          <p:cNvPicPr>
            <a:picLocks noChangeAspect="1" noChangeArrowheads="1"/>
          </p:cNvPicPr>
          <p:nvPr/>
        </p:nvPicPr>
        <p:blipFill>
          <a:blip xmlns:r="http://schemas.openxmlformats.org/officeDocument/2006/relationships" r:embed="rId1"/>
          <a:srcRect/>
          <a:stretch>
            <a:fillRect/>
          </a:stretch>
        </p:blipFill>
        <p:spPr bwMode="auto">
          <a:xfrm>
            <a:off x="2429691" y="2487877"/>
            <a:ext cx="4384676" cy="2923118"/>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594" name="Заголовок 1"/>
          <p:cNvSpPr>
            <a:spLocks noGrp="1"/>
          </p:cNvSpPr>
          <p:nvPr>
            <p:ph type="title"/>
          </p:nvPr>
        </p:nvSpPr>
        <p:spPr/>
        <p:txBody>
          <a:bodyPr/>
          <a:p>
            <a:r>
              <a:rPr dirty="0" lang="ru-RU" smtClean="0"/>
              <a:t>Задача 2</a:t>
            </a:r>
            <a:endParaRPr dirty="0" lang="ru-RU"/>
          </a:p>
        </p:txBody>
      </p:sp>
      <p:sp>
        <p:nvSpPr>
          <p:cNvPr id="1048595" name="Объект 2"/>
          <p:cNvSpPr>
            <a:spLocks noGrp="1"/>
          </p:cNvSpPr>
          <p:nvPr>
            <p:ph idx="1"/>
          </p:nvPr>
        </p:nvSpPr>
        <p:spPr>
          <a:xfrm>
            <a:off x="628650" y="1446802"/>
            <a:ext cx="7886700" cy="4351338"/>
          </a:xfrm>
        </p:spPr>
        <p:txBody>
          <a:bodyPr/>
          <a:p>
            <a:pPr indent="0" marL="0">
              <a:buNone/>
            </a:pPr>
            <a:r>
              <a:rPr dirty="0" lang="ru-RU" smtClean="0"/>
              <a:t>Ответ: </a:t>
            </a:r>
            <a:r>
              <a:rPr dirty="0" lang="ru-RU"/>
              <a:t>1 и 2. Каждое число в нижнем ряду – это число над ним минус 3.</a:t>
            </a:r>
            <a:endParaRPr dirty="0" lang="ru-RU"/>
          </a:p>
        </p:txBody>
      </p:sp>
      <p:pic>
        <p:nvPicPr>
          <p:cNvPr id="2097157" name="Picture 2" descr="https://avatars.mds.yandex.net/get-turbo/2854205/rth80532d8aa2313f44c52666a881e6fe6f/max_g480_c12_r4x3_pd10"/>
          <p:cNvPicPr>
            <a:picLocks noChangeAspect="1" noChangeArrowheads="1"/>
          </p:cNvPicPr>
          <p:nvPr/>
        </p:nvPicPr>
        <p:blipFill>
          <a:blip xmlns:r="http://schemas.openxmlformats.org/officeDocument/2006/relationships" r:embed="rId1"/>
          <a:srcRect/>
          <a:stretch>
            <a:fillRect/>
          </a:stretch>
        </p:blipFill>
        <p:spPr bwMode="auto">
          <a:xfrm>
            <a:off x="2521131" y="2772365"/>
            <a:ext cx="4384676" cy="2923118"/>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590" name="Заголовок 1"/>
          <p:cNvSpPr>
            <a:spLocks noGrp="1"/>
          </p:cNvSpPr>
          <p:nvPr>
            <p:ph type="title"/>
          </p:nvPr>
        </p:nvSpPr>
        <p:spPr/>
        <p:txBody>
          <a:bodyPr/>
          <a:p>
            <a:r>
              <a:rPr dirty="0" lang="ru-RU" smtClean="0"/>
              <a:t>Задача 3</a:t>
            </a:r>
            <a:endParaRPr dirty="0" lang="ru-RU"/>
          </a:p>
        </p:txBody>
      </p:sp>
      <p:sp>
        <p:nvSpPr>
          <p:cNvPr id="1048591" name="Объект 2"/>
          <p:cNvSpPr>
            <a:spLocks noGrp="1"/>
          </p:cNvSpPr>
          <p:nvPr>
            <p:ph idx="1"/>
          </p:nvPr>
        </p:nvSpPr>
        <p:spPr>
          <a:xfrm>
            <a:off x="628650" y="1459865"/>
            <a:ext cx="7886700" cy="4351338"/>
          </a:xfrm>
        </p:spPr>
        <p:txBody>
          <a:bodyPr>
            <a:normAutofit/>
          </a:bodyPr>
          <a:p>
            <a:pPr indent="0" marL="0">
              <a:buNone/>
            </a:pPr>
            <a:r>
              <a:rPr dirty="0" sz="2400" lang="ru-RU"/>
              <a:t>Каждый фейерверк (AF) содержит 6 звезд. Определите, какой фейерверк не был запущен, зная, что в каждом из них 1, 2 или 3 звезды соответствующего цвета?</a:t>
            </a:r>
            <a:endParaRPr dirty="0" sz="2400" lang="ru-RU"/>
          </a:p>
        </p:txBody>
      </p:sp>
      <p:pic>
        <p:nvPicPr>
          <p:cNvPr id="2097155" name="Picture 2" descr="https://avatars.mds.yandex.net/get-turbo/2038335/rth2d96ec0f48e9970977bd558584635fc7/max_g480_c12_r4x3_pd10"/>
          <p:cNvPicPr>
            <a:picLocks noChangeAspect="1" noChangeArrowheads="1"/>
          </p:cNvPicPr>
          <p:nvPr/>
        </p:nvPicPr>
        <p:blipFill>
          <a:blip xmlns:r="http://schemas.openxmlformats.org/officeDocument/2006/relationships" r:embed="rId1"/>
          <a:srcRect/>
          <a:stretch>
            <a:fillRect/>
          </a:stretch>
        </p:blipFill>
        <p:spPr bwMode="auto">
          <a:xfrm>
            <a:off x="2364376" y="2722622"/>
            <a:ext cx="4632870" cy="3088581"/>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24" name=""/>
        <p:cNvGrpSpPr/>
        <p:nvPr/>
      </p:nvGrpSpPr>
      <p:grpSpPr>
        <a:xfrm>
          <a:off x="0" y="0"/>
          <a:ext cx="0" cy="0"/>
          <a:chOff x="0" y="0"/>
          <a:chExt cx="0" cy="0"/>
        </a:xfrm>
      </p:grpSpPr>
      <p:sp>
        <p:nvSpPr>
          <p:cNvPr id="1048586" name="Заголовок 1"/>
          <p:cNvSpPr>
            <a:spLocks noGrp="1"/>
          </p:cNvSpPr>
          <p:nvPr>
            <p:ph type="title"/>
          </p:nvPr>
        </p:nvSpPr>
        <p:spPr/>
        <p:txBody>
          <a:bodyPr/>
          <a:p>
            <a:r>
              <a:rPr dirty="0" lang="ru-RU" smtClean="0"/>
              <a:t>Задача 3</a:t>
            </a:r>
            <a:endParaRPr dirty="0" lang="ru-RU"/>
          </a:p>
        </p:txBody>
      </p:sp>
      <p:sp>
        <p:nvSpPr>
          <p:cNvPr id="1048587" name="Объект 2"/>
          <p:cNvSpPr>
            <a:spLocks noGrp="1"/>
          </p:cNvSpPr>
          <p:nvPr>
            <p:ph idx="1"/>
          </p:nvPr>
        </p:nvSpPr>
        <p:spPr>
          <a:xfrm>
            <a:off x="628650" y="1459865"/>
            <a:ext cx="7886700" cy="4351338"/>
          </a:xfrm>
        </p:spPr>
        <p:txBody>
          <a:bodyPr>
            <a:normAutofit/>
          </a:bodyPr>
          <a:p>
            <a:pPr indent="0" marL="0">
              <a:buNone/>
            </a:pPr>
            <a:r>
              <a:rPr dirty="0" sz="2400" lang="ru-RU" smtClean="0"/>
              <a:t>Ответ: </a:t>
            </a:r>
            <a:r>
              <a:rPr dirty="0" sz="2400" lang="ru-RU"/>
              <a:t>C. Всего в фейерверке 9 желтых звезд, но в воздухе только 6. Посчитайте (9 - 6 = 3), и вы обнаружите, что 3 желтые звезды еще не были запущены.</a:t>
            </a:r>
            <a:endParaRPr dirty="0" sz="2400" lang="ru-RU"/>
          </a:p>
        </p:txBody>
      </p:sp>
      <p:pic>
        <p:nvPicPr>
          <p:cNvPr id="2097153" name="Picture 2" descr="https://avatars.mds.yandex.net/get-turbo/2038335/rth2d96ec0f48e9970977bd558584635fc7/max_g480_c12_r4x3_pd10"/>
          <p:cNvPicPr>
            <a:picLocks noChangeAspect="1" noChangeArrowheads="1"/>
          </p:cNvPicPr>
          <p:nvPr/>
        </p:nvPicPr>
        <p:blipFill>
          <a:blip xmlns:r="http://schemas.openxmlformats.org/officeDocument/2006/relationships" r:embed="rId1"/>
          <a:srcRect/>
          <a:stretch>
            <a:fillRect/>
          </a:stretch>
        </p:blipFill>
        <p:spPr bwMode="auto">
          <a:xfrm>
            <a:off x="2364376" y="2722622"/>
            <a:ext cx="4632870" cy="3088581"/>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588" name="Заголовок 1"/>
          <p:cNvSpPr>
            <a:spLocks noGrp="1"/>
          </p:cNvSpPr>
          <p:nvPr>
            <p:ph type="title"/>
          </p:nvPr>
        </p:nvSpPr>
        <p:spPr/>
        <p:txBody>
          <a:bodyPr/>
          <a:p>
            <a:r>
              <a:rPr dirty="0" lang="ru-RU" smtClean="0"/>
              <a:t>Задача 4</a:t>
            </a:r>
            <a:endParaRPr dirty="0" lang="ru-RU"/>
          </a:p>
        </p:txBody>
      </p:sp>
      <p:sp>
        <p:nvSpPr>
          <p:cNvPr id="1048589" name="Объект 2"/>
          <p:cNvSpPr>
            <a:spLocks noGrp="1"/>
          </p:cNvSpPr>
          <p:nvPr>
            <p:ph idx="1"/>
          </p:nvPr>
        </p:nvSpPr>
        <p:spPr>
          <a:xfrm>
            <a:off x="628650" y="1420676"/>
            <a:ext cx="7886700" cy="4351338"/>
          </a:xfrm>
        </p:spPr>
        <p:txBody>
          <a:bodyPr>
            <a:normAutofit/>
          </a:bodyPr>
          <a:p>
            <a:pPr indent="0" marL="0">
              <a:buNone/>
            </a:pPr>
            <a:r>
              <a:rPr dirty="0" sz="2400" lang="ru-RU"/>
              <a:t>Спортсмен-победитель пробежал дистанцию за 15 секунд, следующий за ним – за 21 секунду и т.д. Сколько секунд потребуется шестому спортсмену, чтобы пересечь финишную черту?</a:t>
            </a:r>
            <a:endParaRPr dirty="0" sz="2400" lang="ru-RU"/>
          </a:p>
        </p:txBody>
      </p:sp>
      <p:pic>
        <p:nvPicPr>
          <p:cNvPr id="2097154" name="Picture 2" descr="https://avatars.mds.yandex.net/get-turbo/4289465/rth85823d0edffa8779d00cef2edcb1e433/max_g480_c12_r4x3_pd10"/>
          <p:cNvPicPr>
            <a:picLocks noChangeAspect="1" noChangeArrowheads="1"/>
          </p:cNvPicPr>
          <p:nvPr/>
        </p:nvPicPr>
        <p:blipFill>
          <a:blip xmlns:r="http://schemas.openxmlformats.org/officeDocument/2006/relationships" r:embed="rId1"/>
          <a:srcRect/>
          <a:stretch>
            <a:fillRect/>
          </a:stretch>
        </p:blipFill>
        <p:spPr bwMode="auto">
          <a:xfrm>
            <a:off x="2474391" y="2978738"/>
            <a:ext cx="4408102" cy="2938736"/>
          </a:xfrm>
          <a:prstGeom prst="roundRect">
            <a:avLst>
              <a:gd name="adj" fmla="val 8594"/>
            </a:avLst>
          </a:prstGeom>
          <a:solidFill>
            <a:srgbClr val="FFFFFF">
              <a:shade val="85000"/>
            </a:srgbClr>
          </a:solidFill>
          <a:ln>
            <a:noFill/>
          </a:ln>
          <a:effectLst>
            <a:reflection algn="bl" blurRad="12700" dir="5400000" dist="5000" endPos="28000" rotWithShape="0" stA="38000" sy="-100000"/>
          </a:effectLst>
        </p:spPr>
      </p:pic>
    </p:spTree>
  </p:cSld>
  <p:clrMapOvr>
    <a:masterClrMapping/>
  </p:clrMapOvr>
</p:sld>
</file>

<file path=ppt/theme/theme1.xml><?xml version="1.0" encoding="utf-8"?>
<a:theme xmlns:a="http://schemas.openxmlformats.org/drawingml/2006/main" name="Office Theme">
  <a:themeElements>
    <a:clrScheme name="Office Them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NAME OF PRESENTATION</dc:title>
  <dc:creator>User</dc:creator>
  <cp:lastModifiedBy>Zverdvd.org</cp:lastModifiedBy>
  <dcterms:created xsi:type="dcterms:W3CDTF">2019-02-21T11:01:25Z</dcterms:created>
  <dcterms:modified xsi:type="dcterms:W3CDTF">2024-01-07T13:41:24Z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f362e72a8c2244cdaf71e5e2cc2c239c</vt:lpwstr>
  </property>
</Properties>
</file>