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8" r:id="rId3"/>
    <p:sldId id="268" r:id="rId4"/>
    <p:sldId id="264" r:id="rId5"/>
    <p:sldId id="259" r:id="rId6"/>
    <p:sldId id="260" r:id="rId7"/>
    <p:sldId id="262" r:id="rId8"/>
    <p:sldId id="263" r:id="rId9"/>
    <p:sldId id="27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9" autoAdjust="0"/>
    <p:restoredTop sz="94660"/>
  </p:normalViewPr>
  <p:slideViewPr>
    <p:cSldViewPr>
      <p:cViewPr>
        <p:scale>
          <a:sx n="100" d="100"/>
          <a:sy n="100" d="100"/>
        </p:scale>
        <p:origin x="-504" y="12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4FC3D-4CFE-4563-9D5A-BAF8964EEFC4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3C6D36-C069-4B84-8E28-B11A57965E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854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3C6D36-C069-4B84-8E28-B11A57965EC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761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1E5DC8B-5E34-40C0-A3D6-D1ABB93D7A0C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15F1A8D-0B1D-4174-BF54-AF3CCCD8D3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E5DC8B-5E34-40C0-A3D6-D1ABB93D7A0C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5F1A8D-0B1D-4174-BF54-AF3CCCD8D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E5DC8B-5E34-40C0-A3D6-D1ABB93D7A0C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5F1A8D-0B1D-4174-BF54-AF3CCCD8D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E5DC8B-5E34-40C0-A3D6-D1ABB93D7A0C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5F1A8D-0B1D-4174-BF54-AF3CCCD8D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1E5DC8B-5E34-40C0-A3D6-D1ABB93D7A0C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15F1A8D-0B1D-4174-BF54-AF3CCCD8D3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E5DC8B-5E34-40C0-A3D6-D1ABB93D7A0C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15F1A8D-0B1D-4174-BF54-AF3CCCD8D3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E5DC8B-5E34-40C0-A3D6-D1ABB93D7A0C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C15F1A8D-0B1D-4174-BF54-AF3CCCD8D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E5DC8B-5E34-40C0-A3D6-D1ABB93D7A0C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5F1A8D-0B1D-4174-BF54-AF3CCCD8D3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E5DC8B-5E34-40C0-A3D6-D1ABB93D7A0C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5F1A8D-0B1D-4174-BF54-AF3CCCD8D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1E5DC8B-5E34-40C0-A3D6-D1ABB93D7A0C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15F1A8D-0B1D-4174-BF54-AF3CCCD8D3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1E5DC8B-5E34-40C0-A3D6-D1ABB93D7A0C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C15F1A8D-0B1D-4174-BF54-AF3CCCD8D3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1E5DC8B-5E34-40C0-A3D6-D1ABB93D7A0C}" type="datetimeFigureOut">
              <a:rPr lang="ru-RU" smtClean="0"/>
              <a:pPr/>
              <a:t>06.01.2024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C15F1A8D-0B1D-4174-BF54-AF3CCCD8D3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6218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Проект 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«Богатство </a:t>
            </a:r>
            <a:r>
              <a:rPr lang="ru-RU" dirty="0" smtClean="0"/>
              <a:t>отданное </a:t>
            </a:r>
            <a:r>
              <a:rPr lang="ru-RU" dirty="0" smtClean="0"/>
              <a:t>людям»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8104" y="3645024"/>
            <a:ext cx="3329746" cy="2952328"/>
          </a:xfrm>
        </p:spPr>
        <p:txBody>
          <a:bodyPr>
            <a:normAutofit fontScale="85000" lnSpcReduction="10000"/>
          </a:bodyPr>
          <a:lstStyle/>
          <a:p>
            <a:endParaRPr lang="ru-RU" sz="900" dirty="0" smtClean="0"/>
          </a:p>
          <a:p>
            <a:endParaRPr lang="ru-RU" sz="900" dirty="0" smtClean="0"/>
          </a:p>
          <a:p>
            <a:endParaRPr lang="ru-RU" sz="900" dirty="0" smtClean="0"/>
          </a:p>
          <a:p>
            <a:endParaRPr lang="ru-RU" sz="900" dirty="0" smtClean="0"/>
          </a:p>
          <a:p>
            <a:endParaRPr lang="ru-RU" sz="900" dirty="0" smtClean="0"/>
          </a:p>
          <a:p>
            <a:endParaRPr lang="ru-RU" sz="900" dirty="0" smtClean="0"/>
          </a:p>
          <a:p>
            <a:endParaRPr lang="ru-RU" sz="4800" dirty="0" smtClean="0"/>
          </a:p>
          <a:p>
            <a:pPr algn="l"/>
            <a:r>
              <a:rPr lang="ru-RU" sz="2000" dirty="0" smtClean="0"/>
              <a:t>Выполнила: </a:t>
            </a:r>
            <a:endParaRPr lang="ru-RU" sz="2000" dirty="0" smtClean="0"/>
          </a:p>
          <a:p>
            <a:pPr algn="l"/>
            <a:r>
              <a:rPr lang="ru-RU" sz="2000" dirty="0" smtClean="0"/>
              <a:t>ученица </a:t>
            </a:r>
            <a:r>
              <a:rPr lang="ru-RU" sz="2000" dirty="0" smtClean="0"/>
              <a:t>3«а» класса </a:t>
            </a:r>
          </a:p>
          <a:p>
            <a:pPr algn="l"/>
            <a:r>
              <a:rPr lang="ru-RU" sz="2000" dirty="0" smtClean="0"/>
              <a:t>                                                                                    Петрова Анна  </a:t>
            </a:r>
            <a:r>
              <a:rPr lang="ru-RU" sz="2000" dirty="0" smtClean="0"/>
              <a:t>Викторовна,7лет  </a:t>
            </a:r>
          </a:p>
          <a:p>
            <a:pPr algn="l"/>
            <a:r>
              <a:rPr lang="ru-RU" sz="2000" dirty="0" smtClean="0"/>
              <a:t>                                              </a:t>
            </a:r>
            <a:endParaRPr lang="ru-RU" sz="2000" dirty="0" smtClean="0"/>
          </a:p>
          <a:p>
            <a:pPr algn="l"/>
            <a:r>
              <a:rPr lang="ru-RU" sz="2000" dirty="0" smtClean="0"/>
              <a:t>Руководитель</a:t>
            </a:r>
            <a:r>
              <a:rPr lang="ru-RU" sz="2000" dirty="0" smtClean="0"/>
              <a:t>: Петрова Л.Д.</a:t>
            </a:r>
          </a:p>
          <a:p>
            <a:endParaRPr lang="ru-RU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068960"/>
            <a:ext cx="3456384" cy="3671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проекта: 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dirty="0" smtClean="0">
                <a:latin typeface="Times New Roman" panose="02020603050405020304" pitchFamily="18" charset="0"/>
                <a:cs typeface="Times New Roman" pitchFamily="18" charset="0"/>
              </a:rPr>
              <a:t>Выяснить, кого в нашем селе можно назвать человеком, жизнь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которого посвящена служению людям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None/>
            </a:pPr>
            <a:r>
              <a:rPr lang="ru-RU" sz="4600" dirty="0">
                <a:solidFill>
                  <a:srgbClr val="DBF5F9">
                    <a:tint val="100000"/>
                    <a:shade val="90000"/>
                    <a:satMod val="250000"/>
                    <a:alpha val="100000"/>
                  </a:srgb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Задача проекта</a:t>
            </a:r>
            <a:r>
              <a:rPr lang="ru-RU" sz="4600" dirty="0" smtClean="0">
                <a:solidFill>
                  <a:srgbClr val="DBF5F9">
                    <a:tint val="100000"/>
                    <a:shade val="90000"/>
                    <a:satMod val="250000"/>
                    <a:alpha val="100000"/>
                  </a:srgb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sz="2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Познакомить одноклассников с биографией человека, отдающим  свои богатства людям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восхищаюсь и горжусь талантливыми, добрыми людьми, которые всю свою жизнь посвятили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главному делу, это – помогать. Они являются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примером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благородного служения людям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нашем селе есть люди, которые не жалея себя всю свою жизнь отдают на благо других людей.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учителя, воспитатели,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врачи.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Хотя они и не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знаменитые на весь мир, но много добра сделали людям.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Врач-это не профессия, это призвание! Педиатр прежде всего, это человек который любит детей и понимает как к ним надо относиться . Он заботится о детском здоровье и несёт большую ответственность за их жизнь . Педиатр - должен быть добрым , искренним, понимающим. Дети самые требовательные пациенты, поэтому не каждый человек может их лечить . Тут нужно терпение и подход.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491984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58317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098" name="Picture 2" descr="F:\Алеша\Больница\DSCN30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9512" y="1772816"/>
            <a:ext cx="3929090" cy="2928958"/>
          </a:xfrm>
          <a:prstGeom prst="rect">
            <a:avLst/>
          </a:prstGeom>
          <a:noFill/>
        </p:spPr>
      </p:pic>
      <p:sp>
        <p:nvSpPr>
          <p:cNvPr id="8" name="Подзаголовок 7"/>
          <p:cNvSpPr>
            <a:spLocks noGrp="1"/>
          </p:cNvSpPr>
          <p:nvPr>
            <p:ph type="subTitle" idx="4294967295"/>
          </p:nvPr>
        </p:nvSpPr>
        <p:spPr>
          <a:xfrm>
            <a:off x="4067944" y="1285860"/>
            <a:ext cx="4861774" cy="507207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своем проекте я хочу рассказать про врача - педиатра с большой буквы! Каждая семья сталкивается с таким явлением - как болезнь ребенка. Ведь маленький пациент не может объяснить, что у него болит. И тут на помощь приходит детский врач, который, опираясь на свое чутье, знания, любовь, ласку, поможет малышу. Такой врач –Карманова Валентина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Изосимовна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1576" y="1582415"/>
            <a:ext cx="5760640" cy="20739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Валентина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Изосимовна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  родилась  23 октября  1962 года в деревне Большая Сосновка Волжского  района. 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F:\Алеша\full_8db9e4eb9ff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82415"/>
            <a:ext cx="2307107" cy="2249837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933056"/>
            <a:ext cx="2186558" cy="2331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4171210"/>
            <a:ext cx="572412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2100" lvl="0" indent="-292100">
              <a:buClr>
                <a:srgbClr val="0F6FC6"/>
              </a:buClr>
              <a:buSzPct val="70000"/>
            </a:pPr>
            <a:r>
              <a:rPr lang="ru-RU" sz="2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Училась в </a:t>
            </a:r>
            <a:r>
              <a:rPr lang="ru-RU" sz="26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Петъяльской</a:t>
            </a:r>
            <a:r>
              <a:rPr lang="ru-RU" sz="2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средней школе. Её любимыми предметами  были биология и физкультура. Уже в школе она решила посвятить себя   медицине </a:t>
            </a:r>
            <a:r>
              <a:rPr lang="ru-RU" sz="24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27784" y="332656"/>
            <a:ext cx="6159628" cy="19442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Окончив школу , Валентина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Изосимовна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поступила учиться в Оренбургский государственный медицинский институт,  который закончила в 1986 году. Пройдя сложный и трудный путь обучения, она стала хорошим специалистом.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F:\Алеша\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820" y="332656"/>
            <a:ext cx="2247670" cy="1872208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533706"/>
            <a:ext cx="2542778" cy="1911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7768" y="2852936"/>
            <a:ext cx="60304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1987 года Валентина </a:t>
            </a:r>
            <a:r>
              <a:rPr lang="ru-RU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Изосимовна</a:t>
            </a:r>
            <a:r>
              <a:rPr lang="ru-RU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работает в  </a:t>
            </a:r>
            <a:r>
              <a:rPr lang="ru-RU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Большепаратской</a:t>
            </a:r>
            <a:r>
              <a:rPr lang="ru-RU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амбулатории врачом-педиатром. Каждый ее рабочий день начинается в 8 часов, а заканчивается в тот момент, когда уйдет последний больной. Внимательно выслушать человека, назначить лечение – это только одна сторона ее работы. А ведь еще нужно найти слова поддержки, успокоить плачущего ребенка, убедить в нужности лечения, ощутить боль каждого как свою – это уже труд ее души. Любимому делу Валентина </a:t>
            </a:r>
            <a:r>
              <a:rPr lang="ru-RU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Изосимовна</a:t>
            </a:r>
            <a:r>
              <a:rPr lang="ru-RU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отдаёт все силы, всю энергию, все знания. Дети, которых она лечила в первые годы своей работы, теперь сами стали мамами и папами и водят к ней на прием уже своих деток. 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786314" y="1500174"/>
            <a:ext cx="3900486" cy="467234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Валентина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Изосимовна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награждена  почётными грамотами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админисрации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Волжского района  и Министерства здравоохранения Республики Марий Эл.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857364"/>
            <a:ext cx="192882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4214818"/>
            <a:ext cx="2357454" cy="219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 descr="F:\Алеша\окруж.мир\Больница\DSCN306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1928802"/>
            <a:ext cx="2286016" cy="185738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714348" y="1571612"/>
            <a:ext cx="7972452" cy="460090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Валентина 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Изосимовна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– врач от бога. Она полностью отдаёт себя любимой работе и маленьким  пациентам.</a:t>
            </a:r>
          </a:p>
          <a:p>
            <a:pPr>
              <a:buNone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Врач педиатр – добр 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приятен-</a:t>
            </a:r>
          </a:p>
          <a:p>
            <a:pPr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иначе попросту нельзя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Формат общения с детьми ему понятен,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– его лучшие друзья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Аня\OneDrive\Рабочий стол\scale_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581128"/>
            <a:ext cx="1981200" cy="1909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Богатство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человека заключается в его жизненном опыте, мудрости, знаниях, которыми он может и хочет делиться бесплатно «от души». Валентина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Изосимовна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очень богатая духовно и с удовольствием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делится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своей любовью и знаниями с окружающими и от этого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становится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еще богаче.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12621" y="5013176"/>
            <a:ext cx="45400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92100" lvl="0" indent="-292100" algn="ctr">
              <a:buClr>
                <a:srgbClr val="0F6FC6"/>
              </a:buClr>
              <a:buSzPct val="70000"/>
            </a:pPr>
            <a:r>
              <a:rPr lang="ru-RU" sz="36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6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622235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527</TotalTime>
  <Words>559</Words>
  <Application>Microsoft Office PowerPoint</Application>
  <PresentationFormat>Экран (4:3)</PresentationFormat>
  <Paragraphs>38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Литейная</vt:lpstr>
      <vt:lpstr>Проект   «Богатство отданное людям»</vt:lpstr>
      <vt:lpstr>Цель проекта: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</cp:lastModifiedBy>
  <cp:revision>71</cp:revision>
  <dcterms:created xsi:type="dcterms:W3CDTF">2014-09-18T17:25:28Z</dcterms:created>
  <dcterms:modified xsi:type="dcterms:W3CDTF">2024-01-06T07:25:03Z</dcterms:modified>
</cp:coreProperties>
</file>