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acaad1c29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acaad1c29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acaad1c13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acaad1c1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acaad1c136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acaad1c136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acaad1c29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acaad1c29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acaad1c29e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acaad1c29e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acaad1c29e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acaad1c29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Relationship Id="rId4" Type="http://schemas.openxmlformats.org/officeDocument/2006/relationships/image" Target="../media/image5.jpg"/><Relationship Id="rId5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3C47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 flipH="1">
            <a:off x="113100" y="1860000"/>
            <a:ext cx="8917800" cy="3283500"/>
          </a:xfrm>
          <a:prstGeom prst="rect">
            <a:avLst/>
          </a:prstGeom>
          <a:solidFill>
            <a:schemeClr val="lt1"/>
          </a:solidFill>
          <a:ln cap="flat" cmpd="sng" w="228600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520"/>
              <a:t>Государственное бюджетное образовательное учреждение</a:t>
            </a:r>
            <a:r>
              <a:rPr lang="ru" sz="3520"/>
              <a:t> города Москвы ”Инженерно-техническая</a:t>
            </a:r>
            <a:r>
              <a:rPr lang="ru" sz="3520"/>
              <a:t> школа имени дважды Героя Советского Союза П.Р. Поповича”. Дошкольное отделение,ул.Черняховского, 5А.</a:t>
            </a:r>
            <a:endParaRPr sz="3520"/>
          </a:p>
        </p:txBody>
      </p:sp>
      <p:sp>
        <p:nvSpPr>
          <p:cNvPr id="55" name="Google Shape;55;p13"/>
          <p:cNvSpPr txBox="1"/>
          <p:nvPr/>
        </p:nvSpPr>
        <p:spPr>
          <a:xfrm>
            <a:off x="113100" y="269975"/>
            <a:ext cx="8917800" cy="1308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>
                <a:solidFill>
                  <a:schemeClr val="dk2"/>
                </a:solidFill>
              </a:rPr>
              <a:t>М</a:t>
            </a:r>
            <a:r>
              <a:rPr lang="ru" sz="2600">
                <a:solidFill>
                  <a:schemeClr val="dk2"/>
                </a:solidFill>
              </a:rPr>
              <a:t>астер-класс посвящённый,русским  народным сказкам.” В гостях у сказки.”</a:t>
            </a:r>
            <a:br>
              <a:rPr lang="ru" sz="2500">
                <a:solidFill>
                  <a:schemeClr val="dk2"/>
                </a:solidFill>
              </a:rPr>
            </a:br>
            <a:r>
              <a:rPr lang="ru" sz="2000">
                <a:solidFill>
                  <a:schemeClr val="dk2"/>
                </a:solidFill>
              </a:rPr>
              <a:t>Подготовил и провёл : воспитатель Иванюк Н. В.  Москва  2024</a:t>
            </a:r>
            <a:endParaRPr sz="2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10315425" y="445025"/>
            <a:ext cx="284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 flipH="1">
            <a:off x="10656400" y="1152475"/>
            <a:ext cx="46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142075" y="246175"/>
            <a:ext cx="8920500" cy="154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700"/>
              <a:t>1.РУССКИЕ НАРОДНЫЕ СКАЗКИ” Маша и Медведь”. Автор:</a:t>
            </a:r>
            <a:r>
              <a:rPr lang="ru"/>
              <a:t> Толстой Алексей Николаевич.                                        </a:t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9263975" y="1152475"/>
            <a:ext cx="1364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3550" y="1349825"/>
            <a:ext cx="7203750" cy="364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311700" y="127875"/>
            <a:ext cx="8520600" cy="13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2.Колобок - это сказка, которая передается из уст в уста много веков.Трудно даже установить возраст этой поучительной сказки. 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10058775" y="11523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3525" y="1587375"/>
            <a:ext cx="5541324" cy="340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 flipH="1">
            <a:off x="10139350" y="842850"/>
            <a:ext cx="1753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13114500" y="754650"/>
            <a:ext cx="11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Google Shape;8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195426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flipH="1">
            <a:off x="9588350" y="237675"/>
            <a:ext cx="2062649" cy="336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 rotWithShape="1">
          <a:blip r:embed="rId5">
            <a:alphaModFix/>
          </a:blip>
          <a:srcRect b="0" l="11347" r="0" t="0"/>
          <a:stretch/>
        </p:blipFill>
        <p:spPr>
          <a:xfrm>
            <a:off x="5242950" y="237675"/>
            <a:ext cx="3479899" cy="4753424"/>
          </a:xfrm>
          <a:prstGeom prst="rect">
            <a:avLst/>
          </a:prstGeom>
          <a:noFill/>
          <a:ln cap="flat" cmpd="sng" w="9525">
            <a:solidFill>
              <a:srgbClr val="00FF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type="title"/>
          </p:nvPr>
        </p:nvSpPr>
        <p:spPr>
          <a:xfrm flipH="1">
            <a:off x="10514200" y="445025"/>
            <a:ext cx="9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8"/>
          <p:cNvSpPr txBox="1"/>
          <p:nvPr>
            <p:ph idx="1" type="body"/>
          </p:nvPr>
        </p:nvSpPr>
        <p:spPr>
          <a:xfrm>
            <a:off x="10044550" y="4450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425" y="501875"/>
            <a:ext cx="7719150" cy="431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6AA84F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 flipH="1">
            <a:off x="9841150" y="587125"/>
            <a:ext cx="1341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10826925" y="953550"/>
            <a:ext cx="4157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9" name="Google Shape;9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6675" y="152400"/>
            <a:ext cx="694805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