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="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7575-0C87-4F3F-8183-B7FDFFEFE2F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C7014-E034-4925-998A-FAB092EF7E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196641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7575-0C87-4F3F-8183-B7FDFFEFE2F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C7014-E034-4925-998A-FAB092EF7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740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7575-0C87-4F3F-8183-B7FDFFEFE2F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C7014-E034-4925-998A-FAB092EF7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10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7575-0C87-4F3F-8183-B7FDFFEFE2F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C7014-E034-4925-998A-FAB092EF7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519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7575-0C87-4F3F-8183-B7FDFFEFE2F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C7014-E034-4925-998A-FAB092EF7E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95153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7575-0C87-4F3F-8183-B7FDFFEFE2F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C7014-E034-4925-998A-FAB092EF7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804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21606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21606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7575-0C87-4F3F-8183-B7FDFFEFE2F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C7014-E034-4925-998A-FAB092EF7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736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7575-0C87-4F3F-8183-B7FDFFEFE2F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C7014-E034-4925-998A-FAB092EF7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085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7575-0C87-4F3F-8183-B7FDFFEFE2F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C7014-E034-4925-998A-FAB092EF7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130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1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7575-0C87-4F3F-8183-B7FDFFEFE2F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C7014-E034-4925-998A-FAB092EF7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85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7575-0C87-4F3F-8183-B7FDFFEFE2F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C7014-E034-4925-998A-FAB092EF7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313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62393"/>
            <a:ext cx="9692640" cy="1428929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9CB77575-0C87-4F3F-8183-B7FDFFEFE2FD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A72C7014-E034-4925-998A-FAB092EF7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174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897A4D-E1E7-3878-B3EB-1DA6CEDCCE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ОГЭ по географии</a:t>
            </a:r>
            <a:br>
              <a:rPr lang="ru-RU" dirty="0"/>
            </a:br>
            <a:r>
              <a:rPr lang="ru-RU" dirty="0"/>
              <a:t>Разбор задания 2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9562EFF-98E3-4857-9FCC-F55F4B1D8D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6889" y="5258503"/>
            <a:ext cx="9418320" cy="1691640"/>
          </a:xfrm>
        </p:spPr>
        <p:txBody>
          <a:bodyPr/>
          <a:lstStyle/>
          <a:p>
            <a:r>
              <a:rPr lang="ru-RU" dirty="0"/>
              <a:t>Подготовил кадет 11-1 класса: Гладких Наталия</a:t>
            </a:r>
            <a:br>
              <a:rPr lang="ru-RU" dirty="0"/>
            </a:br>
            <a:r>
              <a:rPr lang="ru-RU" dirty="0"/>
              <a:t>Руководитель: Введенский Олег Владимирович</a:t>
            </a:r>
          </a:p>
        </p:txBody>
      </p:sp>
    </p:spTree>
    <p:extLst>
      <p:ext uri="{BB962C8B-B14F-4D97-AF65-F5344CB8AC3E}">
        <p14:creationId xmlns:p14="http://schemas.microsoft.com/office/powerpoint/2010/main" val="3695556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B8563A-A1E2-F423-09A0-5740B8BF5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3060" y="-595736"/>
            <a:ext cx="9692640" cy="1428929"/>
          </a:xfrm>
        </p:spPr>
        <p:txBody>
          <a:bodyPr/>
          <a:lstStyle/>
          <a:p>
            <a:pPr algn="ctr"/>
            <a:r>
              <a:rPr lang="ru-RU" dirty="0"/>
              <a:t>Практика задания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F2C237-F757-6E49-2BB5-6E27C7E672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" y="942534"/>
            <a:ext cx="10944665" cy="57396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4. Запишите название государства, пропущенного в тексте.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Калининградская область имеет выход к государственной границе РФ с Польшей и _________________.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69D594-6475-3BA1-FA75-A7D537D12D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26" r="23792" b="5905"/>
          <a:stretch/>
        </p:blipFill>
        <p:spPr>
          <a:xfrm>
            <a:off x="2674619" y="2349305"/>
            <a:ext cx="5998181" cy="405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41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E91C55-401B-DCAB-A9E4-20FF30567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8317" y="-595736"/>
            <a:ext cx="9692640" cy="1428929"/>
          </a:xfrm>
        </p:spPr>
        <p:txBody>
          <a:bodyPr/>
          <a:lstStyle/>
          <a:p>
            <a:pPr algn="ctr"/>
            <a:r>
              <a:rPr lang="ru-RU" dirty="0"/>
              <a:t>Практика задания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28C490-35A3-B298-1450-2B70A95C9E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948" y="984739"/>
            <a:ext cx="10944663" cy="5641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5. Напишите название государства.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На границе с какой европейской страной располагается крайняя западная точка РФ?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1EC711-CD95-2B40-3471-8B2B7564C1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3436"/>
          <a:stretch/>
        </p:blipFill>
        <p:spPr>
          <a:xfrm>
            <a:off x="3300677" y="2137519"/>
            <a:ext cx="4737203" cy="457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891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7534BD-88BF-39AE-D707-DAD1522F2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4924" y="-525398"/>
            <a:ext cx="9692640" cy="1428929"/>
          </a:xfrm>
        </p:spPr>
        <p:txBody>
          <a:bodyPr/>
          <a:lstStyle/>
          <a:p>
            <a:pPr algn="ctr"/>
            <a:r>
              <a:rPr lang="ru-RU" dirty="0"/>
              <a:t>Практика задания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CAA92D-F3D3-C358-FE92-ADD91ADC8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948" y="903531"/>
            <a:ext cx="10930128" cy="57504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6. Напишите название горной системы.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В пределах какой горной системы располагается крайняя южная точка РФ?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8D8117-3F63-410B-569F-6BD00A5146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534" y="1976503"/>
            <a:ext cx="5981351" cy="467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3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E69C80-33A1-F2A1-E435-75F47A5D2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 чем спрашивают?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F166C3-16CF-8E78-6745-769881DA8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083" y="2700997"/>
            <a:ext cx="10888393" cy="2236764"/>
          </a:xfrm>
        </p:spPr>
        <p:txBody>
          <a:bodyPr>
            <a:normAutofit/>
          </a:bodyPr>
          <a:lstStyle/>
          <a:p>
            <a:pPr marL="457200" indent="-457200" algn="ctr">
              <a:buFont typeface="+mj-lt"/>
              <a:buAutoNum type="arabicPeriod"/>
            </a:pPr>
            <a:r>
              <a:rPr lang="ru-RU" sz="6000" dirty="0"/>
              <a:t>Границы России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ru-RU" sz="6000" dirty="0"/>
              <a:t>Рубежи России</a:t>
            </a:r>
          </a:p>
        </p:txBody>
      </p:sp>
    </p:spTree>
    <p:extLst>
      <p:ext uri="{BB962C8B-B14F-4D97-AF65-F5344CB8AC3E}">
        <p14:creationId xmlns:p14="http://schemas.microsoft.com/office/powerpoint/2010/main" val="1614958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8FCE4C-5799-11D5-6247-06744ED42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4487" y="262393"/>
            <a:ext cx="9692640" cy="1428929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Карта, с помощью которой решается задание – Федеративное устройство России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0D6363D-FB42-209A-D6CF-2038643DFD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1" y="1691322"/>
            <a:ext cx="10410092" cy="5252067"/>
          </a:xfrm>
        </p:spPr>
      </p:pic>
    </p:spTree>
    <p:extLst>
      <p:ext uri="{BB962C8B-B14F-4D97-AF65-F5344CB8AC3E}">
        <p14:creationId xmlns:p14="http://schemas.microsoft.com/office/powerpoint/2010/main" val="161326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79EE2B-5653-9942-3FF5-20A5EFCCC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992" y="-609804"/>
            <a:ext cx="9692640" cy="1428929"/>
          </a:xfrm>
        </p:spPr>
        <p:txBody>
          <a:bodyPr/>
          <a:lstStyle/>
          <a:p>
            <a:pPr algn="ctr"/>
            <a:r>
              <a:rPr lang="ru-RU" dirty="0"/>
              <a:t>Состав России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DC7067CA-80D8-4659-7D98-51D63A16F1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28" y="819125"/>
            <a:ext cx="9551962" cy="5781675"/>
          </a:xfrm>
        </p:spPr>
      </p:pic>
    </p:spTree>
    <p:extLst>
      <p:ext uri="{BB962C8B-B14F-4D97-AF65-F5344CB8AC3E}">
        <p14:creationId xmlns:p14="http://schemas.microsoft.com/office/powerpoint/2010/main" val="450330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FA57B8-A5EE-A3DD-522D-0E155D2F1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706" y="-187773"/>
            <a:ext cx="9692640" cy="1428929"/>
          </a:xfrm>
        </p:spPr>
        <p:txBody>
          <a:bodyPr/>
          <a:lstStyle/>
          <a:p>
            <a:pPr algn="ctr"/>
            <a:r>
              <a:rPr lang="ru-RU" dirty="0"/>
              <a:t>Границы России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9970415-5456-F10A-9D06-8C845CF098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5" t="-265" r="22253" b="1"/>
          <a:stretch/>
        </p:blipFill>
        <p:spPr>
          <a:xfrm>
            <a:off x="6836900" y="1463041"/>
            <a:ext cx="4107766" cy="511895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784DE80-FD07-A9BA-B3B8-F02B58D0FCF2}"/>
              </a:ext>
            </a:extLst>
          </p:cNvPr>
          <p:cNvSpPr txBox="1"/>
          <p:nvPr/>
        </p:nvSpPr>
        <p:spPr>
          <a:xfrm>
            <a:off x="211015" y="1463041"/>
            <a:ext cx="641486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/>
              <a:t>Россия граничит с 18 государствами </a:t>
            </a:r>
            <a:r>
              <a:rPr lang="ru-RU" sz="2800" dirty="0"/>
              <a:t>(включая частично признанные мировым сообществом Абхазию и Южную Осетию)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/>
              <a:t>Самая длинная граница – </a:t>
            </a:r>
            <a:r>
              <a:rPr lang="ru-RU" sz="2800" dirty="0"/>
              <a:t>с Казахстаном (7512 км)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/>
              <a:t>Самая короткая граница – </a:t>
            </a:r>
            <a:r>
              <a:rPr lang="ru-RU" sz="2800" dirty="0"/>
              <a:t>с КНДР (17 км)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>(КНДР = Северная Корея)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/>
              <a:t>Морские границы – </a:t>
            </a:r>
            <a:r>
              <a:rPr lang="ru-RU" sz="2800" dirty="0"/>
              <a:t>с США и с Японией</a:t>
            </a:r>
          </a:p>
        </p:txBody>
      </p:sp>
    </p:spTree>
    <p:extLst>
      <p:ext uri="{BB962C8B-B14F-4D97-AF65-F5344CB8AC3E}">
        <p14:creationId xmlns:p14="http://schemas.microsoft.com/office/powerpoint/2010/main" val="3813322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E0622B-9968-8080-4C96-A1593E106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9680" y="-455060"/>
            <a:ext cx="9692640" cy="1428929"/>
          </a:xfrm>
        </p:spPr>
        <p:txBody>
          <a:bodyPr/>
          <a:lstStyle/>
          <a:p>
            <a:pPr algn="ctr"/>
            <a:r>
              <a:rPr lang="ru-RU" dirty="0"/>
              <a:t>Крайние точки России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31E15FB5-EB2F-22CA-0F7E-85C08435C7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302" y="1280160"/>
            <a:ext cx="10170941" cy="528945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Северная:</a:t>
            </a:r>
            <a:r>
              <a:rPr lang="ru-RU" sz="3200" dirty="0">
                <a:solidFill>
                  <a:schemeClr val="tx1"/>
                </a:solidFill>
              </a:rPr>
              <a:t> </a:t>
            </a:r>
            <a:r>
              <a:rPr lang="ru-RU" sz="3200" i="1" dirty="0">
                <a:solidFill>
                  <a:schemeClr val="tx1"/>
                </a:solidFill>
              </a:rPr>
              <a:t>материковая</a:t>
            </a:r>
            <a:r>
              <a:rPr lang="ru-RU" sz="3200" dirty="0">
                <a:solidFill>
                  <a:schemeClr val="tx1"/>
                </a:solidFill>
              </a:rPr>
              <a:t> – мыс Челюскин (</a:t>
            </a:r>
            <a:r>
              <a:rPr lang="ru-RU" sz="3200" b="0" i="0" dirty="0">
                <a:solidFill>
                  <a:schemeClr val="tx1"/>
                </a:solidFill>
                <a:effectLst/>
              </a:rPr>
              <a:t>77°43′ с. ш.), </a:t>
            </a:r>
            <a:r>
              <a:rPr lang="ru-RU" sz="3200" b="0" i="1" dirty="0">
                <a:solidFill>
                  <a:schemeClr val="tx1"/>
                </a:solidFill>
                <a:effectLst/>
              </a:rPr>
              <a:t>островна</a:t>
            </a:r>
            <a:r>
              <a:rPr lang="ru-RU" sz="3200" i="1" dirty="0">
                <a:solidFill>
                  <a:schemeClr val="tx1"/>
                </a:solidFill>
              </a:rPr>
              <a:t>я</a:t>
            </a:r>
            <a:r>
              <a:rPr lang="ru-RU" sz="3200" dirty="0">
                <a:solidFill>
                  <a:schemeClr val="tx1"/>
                </a:solidFill>
              </a:rPr>
              <a:t> – мыс Флигели (</a:t>
            </a:r>
            <a:r>
              <a:rPr lang="ru-RU" sz="3200" b="0" i="0" dirty="0">
                <a:solidFill>
                  <a:schemeClr val="tx1"/>
                </a:solidFill>
                <a:effectLst/>
              </a:rPr>
              <a:t>81°51′ с. ш.)</a:t>
            </a:r>
          </a:p>
          <a:p>
            <a:r>
              <a:rPr lang="ru-RU" sz="3200" b="1" dirty="0">
                <a:solidFill>
                  <a:schemeClr val="tx1"/>
                </a:solidFill>
              </a:rPr>
              <a:t>Южная:</a:t>
            </a:r>
            <a:r>
              <a:rPr lang="ru-RU" sz="3200" dirty="0">
                <a:solidFill>
                  <a:schemeClr val="tx1"/>
                </a:solidFill>
              </a:rPr>
              <a:t> гора </a:t>
            </a:r>
            <a:r>
              <a:rPr lang="ru-RU" sz="3200" dirty="0" err="1">
                <a:solidFill>
                  <a:schemeClr val="tx1"/>
                </a:solidFill>
              </a:rPr>
              <a:t>Базардюзю</a:t>
            </a:r>
            <a:r>
              <a:rPr lang="ru-RU" sz="3200" dirty="0">
                <a:solidFill>
                  <a:schemeClr val="tx1"/>
                </a:solidFill>
              </a:rPr>
              <a:t> (</a:t>
            </a:r>
            <a:r>
              <a:rPr lang="ru-RU" sz="3200" b="0" i="0" dirty="0">
                <a:solidFill>
                  <a:schemeClr val="tx1"/>
                </a:solidFill>
                <a:effectLst/>
              </a:rPr>
              <a:t>41°11′ с. ш.)</a:t>
            </a:r>
          </a:p>
          <a:p>
            <a:r>
              <a:rPr lang="ru-RU" sz="3200" b="1" dirty="0">
                <a:solidFill>
                  <a:schemeClr val="tx1"/>
                </a:solidFill>
              </a:rPr>
              <a:t>Западная:</a:t>
            </a:r>
            <a:r>
              <a:rPr lang="ru-RU" sz="3200" dirty="0">
                <a:solidFill>
                  <a:schemeClr val="tx1"/>
                </a:solidFill>
              </a:rPr>
              <a:t> </a:t>
            </a:r>
            <a:r>
              <a:rPr lang="ru-RU" sz="3200" i="1" dirty="0">
                <a:solidFill>
                  <a:schemeClr val="tx1"/>
                </a:solidFill>
              </a:rPr>
              <a:t>материковая </a:t>
            </a:r>
            <a:r>
              <a:rPr lang="ru-RU" sz="3200" i="1" dirty="0" err="1">
                <a:solidFill>
                  <a:schemeClr val="tx1"/>
                </a:solidFill>
              </a:rPr>
              <a:t>эксклавная</a:t>
            </a:r>
            <a:r>
              <a:rPr lang="ru-RU" sz="3200" i="1" dirty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– Балтийская коса (</a:t>
            </a:r>
            <a:r>
              <a:rPr lang="ru-RU" sz="3200" b="0" i="0" dirty="0">
                <a:solidFill>
                  <a:schemeClr val="tx1"/>
                </a:solidFill>
                <a:effectLst/>
              </a:rPr>
              <a:t>19°38′ в. д.), </a:t>
            </a:r>
            <a:r>
              <a:rPr lang="ru-RU" sz="3200" b="0" i="1" dirty="0">
                <a:solidFill>
                  <a:schemeClr val="tx1"/>
                </a:solidFill>
                <a:effectLst/>
              </a:rPr>
              <a:t>материковая</a:t>
            </a:r>
            <a:r>
              <a:rPr lang="ru-RU" sz="3200" b="0" i="0" dirty="0">
                <a:solidFill>
                  <a:schemeClr val="tx1"/>
                </a:solidFill>
                <a:effectLst/>
              </a:rPr>
              <a:t> – берег реки </a:t>
            </a:r>
            <a:r>
              <a:rPr lang="ru-RU" sz="3200" b="0" i="0" dirty="0" err="1">
                <a:solidFill>
                  <a:schemeClr val="tx1"/>
                </a:solidFill>
                <a:effectLst/>
              </a:rPr>
              <a:t>Педедзе</a:t>
            </a:r>
            <a:r>
              <a:rPr lang="ru-RU" sz="3200" b="0" i="0" dirty="0">
                <a:solidFill>
                  <a:schemeClr val="tx1"/>
                </a:solidFill>
                <a:effectLst/>
              </a:rPr>
              <a:t> (27°17′ в. д.)</a:t>
            </a:r>
          </a:p>
          <a:p>
            <a:r>
              <a:rPr lang="ru-RU" sz="3200" b="1" dirty="0">
                <a:solidFill>
                  <a:schemeClr val="tx1"/>
                </a:solidFill>
              </a:rPr>
              <a:t>Восточная:</a:t>
            </a:r>
            <a:r>
              <a:rPr lang="ru-RU" sz="3200" dirty="0">
                <a:solidFill>
                  <a:schemeClr val="tx1"/>
                </a:solidFill>
              </a:rPr>
              <a:t> </a:t>
            </a:r>
            <a:r>
              <a:rPr lang="ru-RU" sz="3200" i="1" dirty="0">
                <a:solidFill>
                  <a:schemeClr val="tx1"/>
                </a:solidFill>
              </a:rPr>
              <a:t>материковая</a:t>
            </a:r>
            <a:r>
              <a:rPr lang="ru-RU" sz="3200" dirty="0">
                <a:solidFill>
                  <a:schemeClr val="tx1"/>
                </a:solidFill>
              </a:rPr>
              <a:t> – мыс Дежнева (</a:t>
            </a:r>
            <a:r>
              <a:rPr lang="ru-RU" sz="3200" b="0" i="0" dirty="0">
                <a:solidFill>
                  <a:schemeClr val="tx1"/>
                </a:solidFill>
                <a:effectLst/>
              </a:rPr>
              <a:t>169°39′ з. д.), </a:t>
            </a:r>
            <a:r>
              <a:rPr lang="ru-RU" sz="3200" b="0" i="1" dirty="0">
                <a:solidFill>
                  <a:schemeClr val="tx1"/>
                </a:solidFill>
                <a:effectLst/>
              </a:rPr>
              <a:t>островная</a:t>
            </a:r>
            <a:r>
              <a:rPr lang="ru-RU" sz="3200" b="0" i="0" dirty="0">
                <a:solidFill>
                  <a:schemeClr val="tx1"/>
                </a:solidFill>
                <a:effectLst/>
              </a:rPr>
              <a:t> – остров Ратманова (169°0′ з. д.)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041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29DBEB-C3FA-9D85-DCA0-4A811D873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382" y="-562065"/>
            <a:ext cx="9692640" cy="1428929"/>
          </a:xfrm>
        </p:spPr>
        <p:txBody>
          <a:bodyPr/>
          <a:lstStyle/>
          <a:p>
            <a:pPr algn="ctr"/>
            <a:r>
              <a:rPr lang="ru-RU" dirty="0"/>
              <a:t>Практика задания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486A01-E9E1-F1B3-4205-011563DC39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605" y="866864"/>
            <a:ext cx="10723803" cy="5838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1. Запишите название государства, пропущенного в тексте.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Одним из приграничных субъектов РФ является Оренбургская область, которая имеет выход к государственной границе РФ с _______________.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9443C5-32ED-568D-8E05-B69EE5B50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619" y="2131026"/>
            <a:ext cx="6099432" cy="457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068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747EEA-9420-7944-5189-B90B5CA0E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671" y="-525397"/>
            <a:ext cx="9692640" cy="1428929"/>
          </a:xfrm>
        </p:spPr>
        <p:txBody>
          <a:bodyPr/>
          <a:lstStyle/>
          <a:p>
            <a:pPr algn="ctr"/>
            <a:r>
              <a:rPr lang="ru-RU" dirty="0"/>
              <a:t>Практика задания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FFE90D-5C36-4E34-4770-08C87F0D06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355" y="1012874"/>
            <a:ext cx="10832122" cy="5641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2. Напишите название реки.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Одним из приграничных субъектов РФ является Еврейская АО, которая имеет выход к государственной границе РФ. По какой реке проходит граница с соседней страной?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6407F0-5AC5-1878-AE5B-37DAE2ADF0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74" b="30215"/>
          <a:stretch/>
        </p:blipFill>
        <p:spPr>
          <a:xfrm>
            <a:off x="2627141" y="2375828"/>
            <a:ext cx="6141939" cy="427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394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DF7E41-2B81-7C98-E639-A6AF00153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4924" y="-581669"/>
            <a:ext cx="9692640" cy="1428929"/>
          </a:xfrm>
        </p:spPr>
        <p:txBody>
          <a:bodyPr/>
          <a:lstStyle/>
          <a:p>
            <a:pPr algn="ctr"/>
            <a:r>
              <a:rPr lang="ru-RU" dirty="0"/>
              <a:t>Практика задания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14824A-4EF5-7A91-EEA0-D65E84C74C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083" y="847260"/>
            <a:ext cx="10789921" cy="5877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3. Напишите название пролива.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Одна из стран, с которой РФ имеет общую границу, является США. Напишите название пролива, по которому проходит граница.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B14014-CACE-12E0-B269-4214189A53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1" t="3489" r="7515" b="22050"/>
          <a:stretch/>
        </p:blipFill>
        <p:spPr>
          <a:xfrm>
            <a:off x="2096086" y="2114639"/>
            <a:ext cx="7047914" cy="460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224772"/>
      </p:ext>
    </p:extLst>
  </p:cSld>
  <p:clrMapOvr>
    <a:masterClrMapping/>
  </p:clrMapOvr>
</p:sld>
</file>

<file path=ppt/theme/theme1.xml><?xml version="1.0" encoding="utf-8"?>
<a:theme xmlns:a="http://schemas.openxmlformats.org/drawingml/2006/main" name="Вид">
  <a:themeElements>
    <a:clrScheme name="Вид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D70D5E"/>
      </a:accent2>
      <a:accent3>
        <a:srgbClr val="98037E"/>
      </a:accent3>
      <a:accent4>
        <a:srgbClr val="68027D"/>
      </a:accent4>
      <a:accent5>
        <a:srgbClr val="095ACA"/>
      </a:accent5>
      <a:accent6>
        <a:srgbClr val="063597"/>
      </a:accent6>
      <a:hlink>
        <a:srgbClr val="17BBFD"/>
      </a:hlink>
      <a:folHlink>
        <a:srgbClr val="FF79C2"/>
      </a:folHlink>
    </a:clrScheme>
    <a:fontScheme name="Вид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ид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23C5FE65-18CC-4A65-9EBC-B05E331504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Вид</Template>
  <TotalTime>138</TotalTime>
  <Words>359</Words>
  <Application>Microsoft Office PowerPoint</Application>
  <PresentationFormat>Широкоэкранный</PresentationFormat>
  <Paragraphs>34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Century Schoolbook</vt:lpstr>
      <vt:lpstr>Wingdings 2</vt:lpstr>
      <vt:lpstr>Вид</vt:lpstr>
      <vt:lpstr>ОГЭ по географии Разбор задания 2</vt:lpstr>
      <vt:lpstr>О чем спрашивают?</vt:lpstr>
      <vt:lpstr>Карта, с помощью которой решается задание – Федеративное устройство России</vt:lpstr>
      <vt:lpstr>Состав России</vt:lpstr>
      <vt:lpstr>Границы России</vt:lpstr>
      <vt:lpstr>Крайние точки России</vt:lpstr>
      <vt:lpstr>Практика задания 2</vt:lpstr>
      <vt:lpstr>Практика задания 2</vt:lpstr>
      <vt:lpstr>Практика задания 2</vt:lpstr>
      <vt:lpstr>Практика задания 2</vt:lpstr>
      <vt:lpstr>Практика задания 2</vt:lpstr>
      <vt:lpstr>Практика задания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ОГЭ по географии Разбор задания 2</dc:title>
  <dc:creator>Алевтина Кузьмина</dc:creator>
  <cp:lastModifiedBy>Алевтина Кузьмина</cp:lastModifiedBy>
  <cp:revision>4</cp:revision>
  <dcterms:created xsi:type="dcterms:W3CDTF">2023-12-24T14:05:58Z</dcterms:created>
  <dcterms:modified xsi:type="dcterms:W3CDTF">2024-01-07T11:28:33Z</dcterms:modified>
</cp:coreProperties>
</file>