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60" r:id="rId6"/>
    <p:sldId id="262" r:id="rId7"/>
    <p:sldId id="263" r:id="rId8"/>
    <p:sldId id="25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C794F-3E1B-456F-9A2A-B495746CAF7E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9FD62-E055-497F-9BD9-09A40EC2E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D8846-E828-4E62-8C34-17C5EB57A5A2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71715-EE31-4205-9D80-09D912A03A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67504-47D7-42A5-813C-92082935B99F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D841B-4BBD-4768-A987-8239AFB5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9660-5199-43AA-B80E-E6EF84D9005C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66AFC-86CA-4F07-8C4A-0E52295D3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71394-256A-41B7-BB67-8C9D0F1BC0DC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28E14-3E69-4FBE-82A5-35A8173F9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63883-AA38-4C62-93A8-8B22E15585AC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525CE-7BA4-4DAE-9F42-43505EA0A2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1119F-FCE7-42FB-BBB7-2EFE89494030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6C0A8-8E9E-4203-AE0B-6BDA57F55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AE216-C43B-44A7-B3BD-0600BD00BF6E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79E7F-C120-47EF-BC71-1B2D48BD5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D6F11-55A5-41A5-95F2-762F10190011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F236F-7EF9-4602-8793-048332A17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CEF35-E950-463B-926A-2E5C741133E0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55C20-7505-4967-B43D-6221F4F235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892CC-60F1-42EE-B95D-CC04889DFD76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628F7-0A87-4666-BDF5-0F14B8268B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CF9408-3C8B-4740-8D24-A1D509F09491}" type="datetimeFigureOut">
              <a:rPr lang="ru-RU"/>
              <a:pPr>
                <a:defRPr/>
              </a:pPr>
              <a:t>25.12.2023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A8937D-DB5E-4023-9735-C0636D71B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calend.ru/event/4853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852936"/>
            <a:ext cx="6995120" cy="2088232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Презентация по ОДНКНР для учащихся 6 класса на тему: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«Подвиг.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 узнать героя?»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843808" y="908720"/>
            <a:ext cx="5976664" cy="1152127"/>
          </a:xfrm>
        </p:spPr>
        <p:txBody>
          <a:bodyPr/>
          <a:lstStyle/>
          <a:p>
            <a:pPr algn="l"/>
            <a:br>
              <a:rPr lang="ru-RU" sz="3200" dirty="0"/>
            </a:br>
            <a:br>
              <a:rPr lang="ru-RU" sz="3200" dirty="0"/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20 марта 1992 года, 20 лет назад, было учреждено звание Героя Российской Федерации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br>
              <a:rPr lang="ru-RU" sz="3200" dirty="0"/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08920"/>
            <a:ext cx="3888432" cy="3744416"/>
          </a:xfrm>
        </p:spPr>
        <p:txBody>
          <a:bodyPr rtlCol="0">
            <a:normAutofit fontScale="77500" lnSpcReduction="2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Звание Героя России </a:t>
            </a:r>
          </a:p>
          <a:p>
            <a:pPr algn="just" fontAlgn="auto">
              <a:spcAft>
                <a:spcPts val="0"/>
              </a:spcAft>
              <a:defRPr/>
            </a:pP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присваивается президентом РФ за заслуги перед государством и народом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связанные с совершением геройского подвига. В частности, за мужество и героизм воинам, сражавшимся в "горячих точках", выдающиеся достижения при освоении космического пространства, новой авиационной техники, особые заслуги перед государством и народом.</a:t>
            </a:r>
            <a:br>
              <a:rPr lang="ru-RU" sz="1600" dirty="0"/>
            </a:br>
            <a:br>
              <a:rPr lang="ru-RU" sz="1600" dirty="0"/>
            </a:br>
            <a:endParaRPr lang="ru-RU" sz="1600" dirty="0"/>
          </a:p>
        </p:txBody>
      </p:sp>
      <p:pic>
        <p:nvPicPr>
          <p:cNvPr id="2052" name="Picture 4" descr="C:\Users\User\Desktop\труд\6001443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636912"/>
            <a:ext cx="2878336" cy="2878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lgov.ru/images/Orden_Krasnoe_znamya.jpg">
            <a:extLst>
              <a:ext uri="{FF2B5EF4-FFF2-40B4-BE49-F238E27FC236}">
                <a16:creationId xmlns:a16="http://schemas.microsoft.com/office/drawing/2014/main" id="{24C331C8-5A3C-4A8C-88A0-CC3A12024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6470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412" y="3078252"/>
            <a:ext cx="7610028" cy="3087052"/>
          </a:xfrm>
        </p:spPr>
        <p:txBody>
          <a:bodyPr/>
          <a:lstStyle/>
          <a:p>
            <a:pPr algn="l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Орденом «Красное Знамя»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награждались военнослужащие, сотрудники органов госбезопасности и другие граждане СССР, воинские части, военные корабли, соединения и объединения, а также лица, не являющиеся гражданами СССР, но особо отличившиеся в боях против врагов Советской власти, за особую храбрость и мужество, проявленные при защите социалистического Отечества.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2708920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ulgov.ru/images/Orden_Krasnaya_zvezda.jpg">
            <a:extLst>
              <a:ext uri="{FF2B5EF4-FFF2-40B4-BE49-F238E27FC236}">
                <a16:creationId xmlns:a16="http://schemas.microsoft.com/office/drawing/2014/main" id="{6A5503A3-3830-46A0-944F-C98D0D87569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2692921" cy="2692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184B8C2D-A13F-471E-9880-BD408C4F2045}"/>
              </a:ext>
            </a:extLst>
          </p:cNvPr>
          <p:cNvSpPr/>
          <p:nvPr/>
        </p:nvSpPr>
        <p:spPr>
          <a:xfrm>
            <a:off x="1079612" y="3933056"/>
            <a:ext cx="6984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12121"/>
                </a:solidFill>
                <a:latin typeface="Arial" panose="020B0604020202020204" pitchFamily="34" charset="0"/>
              </a:rPr>
              <a:t>Орденом Красной Звезды</a:t>
            </a:r>
            <a:r>
              <a:rPr lang="ru-RU" dirty="0">
                <a:solidFill>
                  <a:srgbClr val="212121"/>
                </a:solidFill>
                <a:latin typeface="Arial" panose="020B0604020202020204" pitchFamily="34" charset="0"/>
              </a:rPr>
              <a:t> награждались военнослужащие, сотрудники органов госбезопасности и другие граждане СССР, а также воинские части, военные корабли, соединения и объединения; кроме того, лица, не являвшиеся гражданами СССР, особо отличившиеся в боях против врагов Советской власти.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lgov.ru/images/Orden_VOW.jpg">
            <a:extLst>
              <a:ext uri="{FF2B5EF4-FFF2-40B4-BE49-F238E27FC236}">
                <a16:creationId xmlns:a16="http://schemas.microsoft.com/office/drawing/2014/main" id="{ACCB77E4-C11D-42E5-89A1-0DEB5B7495E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758547"/>
            <a:ext cx="2547938" cy="254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A6E2B3A-0E97-4112-9114-D7937D0D431D}"/>
              </a:ext>
            </a:extLst>
          </p:cNvPr>
          <p:cNvSpPr/>
          <p:nvPr/>
        </p:nvSpPr>
        <p:spPr>
          <a:xfrm>
            <a:off x="1041681" y="3573016"/>
            <a:ext cx="71287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212121"/>
                </a:solidFill>
                <a:latin typeface="Arial" panose="020B0604020202020204" pitchFamily="34" charset="0"/>
              </a:rPr>
              <a:t>Орденом Отечественной войны</a:t>
            </a:r>
            <a:r>
              <a:rPr lang="ru-RU" dirty="0">
                <a:solidFill>
                  <a:srgbClr val="212121"/>
                </a:solidFill>
                <a:latin typeface="Arial" panose="020B0604020202020204" pitchFamily="34" charset="0"/>
              </a:rPr>
              <a:t> награждались военнослужащие и партизаны, проявившие в боях храбрость, стойкость и мужество, а также военнослужащие, которые своими действиями способствовали успеху боевых операций советских войск. В зависимости от значимости подвига совершивший его награждался орденом 1-й (высшей) или 2-й степени.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1052736"/>
            <a:ext cx="5040560" cy="1012974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Как вы думаете, какие люди достойны звания Героя России?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780928"/>
            <a:ext cx="6779096" cy="3345235"/>
          </a:xfrm>
        </p:spPr>
        <p:txBody>
          <a:bodyPr/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Совершившие подвиг, не  жалея своей  жизни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Наши прадедушки, прабабушки  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Те кто спасли, чью-то  жизнь 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Защитники  нашей   родины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Те, кто отдал  жизнь ради родины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Те, кто выжил на войне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771277"/>
            <a:ext cx="4608512" cy="5001419"/>
          </a:xfrm>
        </p:spPr>
        <p:txBody>
          <a:bodyPr/>
          <a:lstStyle/>
          <a:p>
            <a:pPr>
              <a:buNone/>
            </a:pPr>
            <a:r>
              <a:rPr lang="ru-RU" dirty="0"/>
              <a:t>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Герои родины — как много в этом смысла!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честь, и храбрость в этих двух словах.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Героями нельзя стать слишком быстро.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Герой лишь тот, кому неведом страх.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Всем тем, кто храбро воевал с врагами,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Кто мужествен, решителен и смел,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Присвоить можно звание героя,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кто свершил немало важных дел!</a:t>
            </a:r>
            <a:br>
              <a:rPr lang="ru-RU" dirty="0"/>
            </a:b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8194" name="Picture 2" descr="C:\Users\User\Desktop\589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2501900" cy="50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44824"/>
            <a:ext cx="5256584" cy="4000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056784" cy="864096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9 декабря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Звание Герой Росси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Звание Герой России</Template>
  <TotalTime>18937</TotalTime>
  <Words>85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Звание Герой России</vt:lpstr>
      <vt:lpstr>Презентация по ОДНКНР для учащихся 6 класса на тему: «Подвиг.  Как узнать героя?»</vt:lpstr>
      <vt:lpstr>  20 марта 1992 года, 20 лет назад, было учреждено звание Героя Российской Федерации  </vt:lpstr>
      <vt:lpstr>Орденом «Красное Знамя» награждались военнослужащие, сотрудники органов госбезопасности и другие граждане СССР, воинские части, военные корабли, соединения и объединения, а также лица, не являющиеся гражданами СССР, но особо отличившиеся в боях против врагов Советской власти, за особую храбрость и мужество, проявленные при защите социалистического Отечества. </vt:lpstr>
      <vt:lpstr>Презентация PowerPoint</vt:lpstr>
      <vt:lpstr>Презентация PowerPoint</vt:lpstr>
      <vt:lpstr>Как вы думаете, какие люди достойны звания Героя России?</vt:lpstr>
      <vt:lpstr>Презентация PowerPoint</vt:lpstr>
      <vt:lpstr>9 декабря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марта 1992 года, 20 лет назад, было учреждено звание Героя Российской Федерации</dc:title>
  <dc:creator>User</dc:creator>
  <cp:lastModifiedBy>Admin</cp:lastModifiedBy>
  <cp:revision>15</cp:revision>
  <dcterms:created xsi:type="dcterms:W3CDTF">2014-11-03T15:39:47Z</dcterms:created>
  <dcterms:modified xsi:type="dcterms:W3CDTF">2024-01-07T11:56:47Z</dcterms:modified>
</cp:coreProperties>
</file>