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EBDDC3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EBDDC3"/>
                </a:solidFill>
              </a:rPr>
              <a:pPr/>
              <a:t>‹#›</a:t>
            </a:fld>
            <a:endParaRPr lang="ru-RU">
              <a:solidFill>
                <a:srgbClr val="EBDDC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4064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07.01.2024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58347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07.01.2024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1831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07.01.2024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484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07.01.2024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376495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07.01.2024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6744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07.01.2024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775F55"/>
                </a:solidFill>
              </a:rPr>
              <a:pPr/>
              <a:t>‹#›</a:t>
            </a:fld>
            <a:endParaRPr lang="ru-RU">
              <a:solidFill>
                <a:srgbClr val="775F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31396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07.01.2024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46932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07.01.2024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2720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07.01.2024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3922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07.01.2024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2480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775F55"/>
                </a:solidFill>
              </a:rPr>
              <a:pPr/>
              <a:t>07.01.2024</a:t>
            </a:fld>
            <a:endParaRPr lang="ru-RU">
              <a:solidFill>
                <a:srgbClr val="775F55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775F55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720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s://ru.wikipedia.org/wiki/%D0%91%D0%B8%D0%BE%D0%BB%D0%BE%D0%B3%D0%B8%D1%87%D0%B5%D1%81%D0%BA%D0%B8%D0%B9_%D0%B2%D0%B8%D0%B4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s://ru.wikipedia.org/wiki/1963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F%D1%82%D0%B8%D1%86%D1%8B" TargetMode="External"/><Relationship Id="rId5" Type="http://schemas.openxmlformats.org/officeDocument/2006/relationships/hyperlink" Target="https://ru.wikipedia.org/wiki/%D0%9C%D0%BB%D0%B5%D0%BA%D0%BE%D0%BF%D0%B8%D1%82%D0%B0%D1%8E%D1%89%D0%B8%D0%B5" TargetMode="External"/><Relationship Id="rId4" Type="http://schemas.openxmlformats.org/officeDocument/2006/relationships/hyperlink" Target="https://ru.wikipedia.org/wiki/%D0%98%D0%BD%D1%84%D1%80%D0%B0%D0%B2%D0%B8%D0%B4%D0%BE%D0%B2%D1%8B%D0%B5_%D1%80%D0%B0%D0%BD%D0%B3%D0%B8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571612"/>
            <a:ext cx="8786874" cy="1828800"/>
          </a:xfrm>
        </p:spPr>
        <p:txBody>
          <a:bodyPr/>
          <a:lstStyle/>
          <a:p>
            <a:pPr algn="ctr"/>
            <a:r>
              <a:rPr lang="ru-RU" dirty="0" smtClean="0"/>
              <a:t>«животные вымершие по вине человека»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6000768"/>
            <a:ext cx="2633666" cy="6858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Копейск, </a:t>
            </a:r>
            <a:r>
              <a:rPr lang="ru-RU" dirty="0" smtClean="0">
                <a:solidFill>
                  <a:schemeClr val="bg1"/>
                </a:solidFill>
              </a:rPr>
              <a:t>2022г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3429000"/>
            <a:ext cx="30003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ГРУППОВОЙ ПРОЕКТ</a:t>
            </a:r>
            <a:br>
              <a:rPr lang="ru-RU" dirty="0" smtClean="0"/>
            </a:br>
            <a:r>
              <a:rPr lang="ru-RU" dirty="0" smtClean="0"/>
              <a:t>ТИП ПРОЕКТА: ТВОРЧЕСКИЙ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4071942"/>
            <a:ext cx="60721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5«Б</a:t>
            </a:r>
            <a:r>
              <a:rPr lang="ru-RU" sz="2000" dirty="0" smtClean="0"/>
              <a:t>» класс</a:t>
            </a:r>
            <a:br>
              <a:rPr lang="ru-RU" sz="2000" dirty="0" smtClean="0"/>
            </a:br>
            <a:r>
              <a:rPr lang="ru-RU" sz="2000" dirty="0" smtClean="0"/>
              <a:t>Наставник: Калингер А.В.,   учитель биологии первой квалификационной категории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Животные вымершие по вине человека</a:t>
            </a:r>
            <a:endParaRPr lang="ru-RU" dirty="0"/>
          </a:p>
        </p:txBody>
      </p:sp>
      <p:pic>
        <p:nvPicPr>
          <p:cNvPr id="4" name="Содержимое 3" descr="https://avatars.mds.yandex.net/get-turbo/1877790/rth6439415a088a6b432e6ca45187a7438c/max_g480_c12_r4x3_pd10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1571612"/>
            <a:ext cx="7286676" cy="40005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5500702"/>
            <a:ext cx="86439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Морская корова, или стеллерова корова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или капустница 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Hydrodamalisgigas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- вымершее млекопитающее из семейства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дюгоневых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отряда сирен. Это животное было открыто Георгом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Стеллером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1741 году. Вымерла в 1772 году.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571612"/>
            <a:ext cx="8786874" cy="1828800"/>
          </a:xfrm>
        </p:spPr>
        <p:txBody>
          <a:bodyPr/>
          <a:lstStyle/>
          <a:p>
            <a:pPr algn="ctr"/>
            <a:r>
              <a:rPr lang="ru-RU" dirty="0" smtClean="0"/>
              <a:t>«животные вымершие по вине человека»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6000768"/>
            <a:ext cx="2633666" cy="6858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Копейск, </a:t>
            </a:r>
            <a:r>
              <a:rPr lang="ru-RU" dirty="0" smtClean="0">
                <a:solidFill>
                  <a:schemeClr val="bg1"/>
                </a:solidFill>
              </a:rPr>
              <a:t>2022г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3429000"/>
            <a:ext cx="30003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white"/>
                </a:solidFill>
              </a:rPr>
              <a:t>ГРУППОВОЙ ПРОЕКТ</a:t>
            </a:r>
            <a:br>
              <a:rPr lang="ru-RU" dirty="0" smtClean="0">
                <a:solidFill>
                  <a:prstClr val="white"/>
                </a:solidFill>
              </a:rPr>
            </a:br>
            <a:r>
              <a:rPr lang="ru-RU" dirty="0" smtClean="0">
                <a:solidFill>
                  <a:prstClr val="white"/>
                </a:solidFill>
              </a:rPr>
              <a:t>ТИП ПРОЕКТА: ТВОРЧЕСКИЙ 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4071942"/>
            <a:ext cx="60721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prstClr val="white"/>
                </a:solidFill>
              </a:rPr>
              <a:t>5«Б» класс</a:t>
            </a:r>
            <a:br>
              <a:rPr lang="ru-RU" sz="2000" dirty="0" smtClean="0">
                <a:solidFill>
                  <a:prstClr val="white"/>
                </a:solidFill>
              </a:rPr>
            </a:br>
            <a:r>
              <a:rPr lang="ru-RU" sz="2000" dirty="0" smtClean="0">
                <a:solidFill>
                  <a:prstClr val="white"/>
                </a:solidFill>
              </a:rPr>
              <a:t>Наставник: Калингер А.В.,   учитель биологии первой квалификационной категории</a:t>
            </a:r>
            <a:endParaRPr lang="ru-RU" sz="2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611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00042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Цель работы: </a:t>
            </a:r>
            <a:r>
              <a:rPr lang="ru-RU" sz="2700" b="1" dirty="0" smtClean="0">
                <a:solidFill>
                  <a:schemeClr val="tx1"/>
                </a:solidFill>
              </a:rPr>
              <a:t>выяснить причины вымирания животных,     изучить  животных  вымерших  по вине человека и занесенных в черную книгу.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857364"/>
            <a:ext cx="8286808" cy="5000636"/>
          </a:xfrm>
        </p:spPr>
        <p:txBody>
          <a:bodyPr/>
          <a:lstStyle/>
          <a:p>
            <a:r>
              <a:rPr lang="ru-RU" b="1" dirty="0" smtClean="0"/>
              <a:t>Задачи:</a:t>
            </a:r>
            <a:endParaRPr lang="ru-RU" dirty="0" smtClean="0"/>
          </a:p>
          <a:p>
            <a:r>
              <a:rPr lang="ru-RU" dirty="0" smtClean="0"/>
              <a:t>1. Изучить  теоретический материал о  причинах  вымирания животных.</a:t>
            </a:r>
          </a:p>
          <a:p>
            <a:r>
              <a:rPr lang="ru-RU" dirty="0" smtClean="0"/>
              <a:t>2. Изучить список животных  вымерших  по  вине  человека в мире и России.</a:t>
            </a:r>
          </a:p>
          <a:p>
            <a:r>
              <a:rPr lang="ru-RU" dirty="0" smtClean="0"/>
              <a:t>3. Создать  книгу – раскладушку о  животных, вымерших  по  вине  человека.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-214346" y="2143092"/>
            <a:ext cx="9144000" cy="471490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	В настоящее время на планете Земля обитает от 5 до 8 миллионов видов растений и животных. Однако, по данным Всемирного союза охраны природы, на 2009 год за 500 лет полностью вымерло 844 вида, то есть ежедневно вымирает около 70 видов растений и животных. </a:t>
            </a:r>
          </a:p>
          <a:p>
            <a:pPr algn="just">
              <a:buNone/>
            </a:pPr>
            <a:r>
              <a:rPr lang="ru-RU" dirty="0" smtClean="0"/>
              <a:t>		Фауна Земли настолько разнообразна, что насчитывает более </a:t>
            </a:r>
            <a:r>
              <a:rPr lang="ru-RU" b="1" dirty="0" smtClean="0"/>
              <a:t>1</a:t>
            </a:r>
            <a:r>
              <a:rPr lang="ru-RU" dirty="0" smtClean="0"/>
              <a:t> млн. видов животных. И только в течении </a:t>
            </a:r>
            <a:r>
              <a:rPr lang="ru-RU" b="1" dirty="0" smtClean="0"/>
              <a:t>100</a:t>
            </a:r>
            <a:r>
              <a:rPr lang="ru-RU" dirty="0" smtClean="0"/>
              <a:t> последних лет вымерло десятки видов животных из-за жизнедеятельности разумного существа – человека.</a:t>
            </a:r>
            <a:endParaRPr lang="ru-RU" dirty="0"/>
          </a:p>
        </p:txBody>
      </p:sp>
      <p:pic>
        <p:nvPicPr>
          <p:cNvPr id="5" name="Рисунок 4" descr="16031225985f8db5a62905b1.547368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0"/>
            <a:ext cx="8286808" cy="221455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«Красная Книга»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00200"/>
            <a:ext cx="8786874" cy="4495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Первое издание Красной книги МСОП вышло в свет в </a:t>
            </a:r>
            <a:r>
              <a:rPr lang="ru-RU" dirty="0" smtClean="0">
                <a:hlinkClick r:id="rId2" tooltip="1963 год"/>
              </a:rPr>
              <a:t>1963 году</a:t>
            </a:r>
            <a:r>
              <a:rPr lang="ru-RU" dirty="0" smtClean="0"/>
              <a:t>. Это было «</a:t>
            </a:r>
            <a:r>
              <a:rPr lang="ru-RU" dirty="0" err="1" smtClean="0"/>
              <a:t>пилотное</a:t>
            </a:r>
            <a:r>
              <a:rPr lang="ru-RU" dirty="0" smtClean="0"/>
              <a:t>» издание с небольшим тиражом. В два его тома вошли сведения о 211 </a:t>
            </a:r>
            <a:r>
              <a:rPr lang="ru-RU" dirty="0" smtClean="0">
                <a:hlinkClick r:id="rId3" tooltip="Биологический вид"/>
              </a:rPr>
              <a:t>видах</a:t>
            </a:r>
            <a:r>
              <a:rPr lang="ru-RU" dirty="0" smtClean="0"/>
              <a:t> и </a:t>
            </a:r>
            <a:r>
              <a:rPr lang="ru-RU" dirty="0" smtClean="0">
                <a:hlinkClick r:id="rId4" tooltip="Инфравидовые ранги"/>
              </a:rPr>
              <a:t>подвидах</a:t>
            </a:r>
            <a:r>
              <a:rPr lang="ru-RU" dirty="0" smtClean="0"/>
              <a:t> </a:t>
            </a:r>
            <a:r>
              <a:rPr lang="ru-RU" dirty="0" smtClean="0">
                <a:hlinkClick r:id="rId5" tooltip="Млекопитающие"/>
              </a:rPr>
              <a:t>млекопитающих</a:t>
            </a:r>
            <a:r>
              <a:rPr lang="ru-RU" dirty="0" smtClean="0"/>
              <a:t> и 312 видах и подвидах </a:t>
            </a:r>
            <a:r>
              <a:rPr lang="ru-RU" dirty="0" smtClean="0">
                <a:hlinkClick r:id="rId6" tooltip="Птицы"/>
              </a:rPr>
              <a:t>птиц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img4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71604" y="4071942"/>
            <a:ext cx="2428892" cy="2366812"/>
          </a:xfrm>
          <a:prstGeom prst="rect">
            <a:avLst/>
          </a:prstGeom>
        </p:spPr>
      </p:pic>
      <p:pic>
        <p:nvPicPr>
          <p:cNvPr id="5" name="Рисунок 4" descr="krasnay-kniga(1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72198" y="3500438"/>
            <a:ext cx="2262673" cy="307180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531352" cy="990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«ЧЕРНЫЙ СПИСОК – ЧЕРНАЯ КНИГА»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-214346" y="1571612"/>
            <a:ext cx="5572164" cy="5143536"/>
          </a:xfrm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		Все виды имеют некий статус уязвимости.«Черный список» – это список тех видов, которые вымерли, начиная с 1500 года. Существование этих видов было зафиксировано в памятниках культуры. Есть сведения о наблюдении этих животных естествоиспытателями или путешественниками. То есть эти виды однозначно зафиксированы в живом состоянии.</a:t>
            </a:r>
          </a:p>
          <a:p>
            <a:endParaRPr lang="ru-RU" dirty="0"/>
          </a:p>
        </p:txBody>
      </p:sp>
      <p:pic>
        <p:nvPicPr>
          <p:cNvPr id="4" name="Рисунок 3" descr="1565902117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1714488"/>
            <a:ext cx="3546788" cy="457203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Вымерший (исчезнувший) вид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28736"/>
            <a:ext cx="9001156" cy="44958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	Вид является исчезнувшим, если вымирает последний из его представителей. Таким образом, исчезновение вида признаётся официальным, если не осталось выживших особей, которые могли бы размножаться и создавать новое поколение. Вид считается функционально вымершим, если выжившие особи не способны к воспроизведению потомства из-за здоровья, возраста, ограниченного местообитания, отсутствия особей обоих полов (у видов, размножающихся половым путём) или по другим причинам.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Вымерший (исчезнувший) вид</a:t>
            </a:r>
            <a:endParaRPr lang="ru-RU" dirty="0"/>
          </a:p>
        </p:txBody>
      </p:sp>
      <p:pic>
        <p:nvPicPr>
          <p:cNvPr id="5" name="Содержимое 4" descr="Сумчатый волк (также тасманийский волк или тилацин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1571612"/>
            <a:ext cx="7643866" cy="378621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3286116" y="5357826"/>
            <a:ext cx="2602030" cy="68579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ru-RU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Сумчатый волк</a:t>
            </a:r>
            <a:endParaRPr kumimoji="0" lang="ru-RU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5929330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69875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2B2B2B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Последний сумчатый волк умер от старости в частном зоопарке в 1936 году.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Причины вымирания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Вымирание — это естественный процесс: типичные виды становятся вымирающими в течение 10 миллионов лет после своего появления на Земле. Но сегодня, когда планета сталкивается с целым рядом серьёзных проблем, таких как перенаселение, загрязнение окружающей среды, изменение климата и т.п., потеря видов происходит в тысячи раз быстрее, чем это было бы естественным образом.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Животные вымершие по вине человека</a:t>
            </a:r>
            <a:endParaRPr lang="ru-RU" dirty="0"/>
          </a:p>
        </p:txBody>
      </p:sp>
      <p:pic>
        <p:nvPicPr>
          <p:cNvPr id="4" name="Содержимое 3" descr="Оранжевая жаба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571612"/>
            <a:ext cx="3000364" cy="2000264"/>
          </a:xfrm>
          <a:prstGeom prst="rect">
            <a:avLst/>
          </a:prstGeom>
          <a:noFill/>
          <a:ln>
            <a:noFill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3714752"/>
            <a:ext cx="342902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Оранжевая жаба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Эта маленькая жаба, обитавшая в ограниченном районе тропических лесов Коста-Рики, впервые была описана в 1966 году, однако после 1989 года её никто не видел. Основными причинами вымирания называют вырубку лесов и эпидемию грибковой инфекции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2B2B2B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Исчезнувшие животные по вине человек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0" y="1571612"/>
            <a:ext cx="2928958" cy="200026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500430" y="3857628"/>
            <a:ext cx="292895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Речной дельфин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Байджи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BaijiDolphin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Этот вид дельфинов встречался только в реке Янцзы. Дельфины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Байджи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объявлены вымершими окончательно в 2007 году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3786190"/>
            <a:ext cx="235745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Черепахи Острова Пинта (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PintaIslandTortoise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вид вымер окончательно 24 июня 2012. Черепахи - жительницы необитаемого острова Пинта, или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Абингдона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входящего в состав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Галапагосских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островов в Эквадоре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Исчезнувшие животные по вине человека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64" y="1571612"/>
            <a:ext cx="2324103" cy="21907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43</TotalTime>
  <Words>260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Обычная</vt:lpstr>
      <vt:lpstr>1_Обычная</vt:lpstr>
      <vt:lpstr>«животные вымершие по вине человека»</vt:lpstr>
      <vt:lpstr>Цель работы: выяснить причины вымирания животных,     изучить  животных  вымерших  по вине человека и занесенных в черную книгу. </vt:lpstr>
      <vt:lpstr>Презентация PowerPoint</vt:lpstr>
      <vt:lpstr>«Красная Книга»</vt:lpstr>
      <vt:lpstr>«ЧЕРНЫЙ СПИСОК – ЧЕРНАЯ КНИГА»</vt:lpstr>
      <vt:lpstr>Вымерший (исчезнувший) вид</vt:lpstr>
      <vt:lpstr>Вымерший (исчезнувший) вид</vt:lpstr>
      <vt:lpstr>Причины вымирания</vt:lpstr>
      <vt:lpstr>Животные вымершие по вине человека</vt:lpstr>
      <vt:lpstr>Животные вымершие по вине человека</vt:lpstr>
      <vt:lpstr>«животные вымершие по вине человека»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«животные вымершие по вине человека»</dc:title>
  <cp:lastModifiedBy>User</cp:lastModifiedBy>
  <cp:revision>9</cp:revision>
  <dcterms:modified xsi:type="dcterms:W3CDTF">2024-01-07T11:45:10Z</dcterms:modified>
</cp:coreProperties>
</file>