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2" r:id="rId6"/>
    <p:sldId id="270" r:id="rId7"/>
    <p:sldId id="267" r:id="rId8"/>
    <p:sldId id="268" r:id="rId9"/>
    <p:sldId id="269" r:id="rId10"/>
    <p:sldId id="256" r:id="rId11"/>
    <p:sldId id="259" r:id="rId12"/>
    <p:sldId id="257" r:id="rId13"/>
    <p:sldId id="258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9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A2021-69B5-43A1-A043-D9861E67417A}" type="datetimeFigureOut">
              <a:rPr lang="ru-RU" smtClean="0"/>
              <a:pPr/>
              <a:t>07.01.2024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C1EA0-3BFE-4AF4-BDF9-96D12742A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Презентация </a:t>
            </a:r>
            <a:br>
              <a:rPr lang="ru-RU" dirty="0" smtClean="0"/>
            </a:br>
            <a:r>
              <a:rPr lang="ru-RU" dirty="0" smtClean="0"/>
              <a:t>к уроку изобразительного искусства в 1 классе</a:t>
            </a:r>
            <a:br>
              <a:rPr lang="ru-RU" dirty="0" smtClean="0"/>
            </a:br>
            <a:r>
              <a:rPr lang="ru-RU" dirty="0" smtClean="0"/>
              <a:t>по теме «Рисуем осенние цветы»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72819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Выполнила: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Владимирова Любовь Анатольевна, учитель начальных классов,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МАОУ «СОШ №1 г. Сольцы»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73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0648"/>
            <a:ext cx="5287888" cy="704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ped-kopilka.ru/upload/blogs/0ecac3ccd0dcdb8a03cf21bc47718ddf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732" y="436163"/>
            <a:ext cx="4824536" cy="64293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ped-kopilka.ru/upload/blogs/10d570c44fd1ce3136bf0ba8c00b78e2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7637884" cy="5971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ped-kopilka.ru/upload/blogs/c05e8472379b921bafcf41bc8889b597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1048"/>
            <a:ext cx="5180831" cy="663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ped-kopilka.ru/upload/blogs/171586557b2eef2bca526830f9289661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5004670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загадку: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Есть цветок такой в саду</a:t>
            </a:r>
          </a:p>
          <a:p>
            <a:pPr marL="0" indent="0">
              <a:buNone/>
            </a:pPr>
            <a:r>
              <a:rPr lang="ru-RU" dirty="0"/>
              <a:t>и похож он на звезду.</a:t>
            </a:r>
          </a:p>
          <a:p>
            <a:pPr marL="0" indent="0">
              <a:buNone/>
            </a:pPr>
            <a:r>
              <a:rPr lang="ru-RU" dirty="0" smtClean="0"/>
              <a:t>Может быть любого цвета.</a:t>
            </a:r>
          </a:p>
          <a:p>
            <a:pPr marL="0" indent="0">
              <a:buNone/>
            </a:pPr>
            <a:r>
              <a:rPr lang="ru-RU" dirty="0" smtClean="0"/>
              <a:t>Для </a:t>
            </a:r>
            <a:r>
              <a:rPr lang="ru-RU" dirty="0"/>
              <a:t>осеннего букета</a:t>
            </a:r>
          </a:p>
          <a:p>
            <a:pPr marL="0" indent="0">
              <a:buNone/>
            </a:pPr>
            <a:r>
              <a:rPr lang="ru-RU" dirty="0"/>
              <a:t>соберём цветок прекрасный,</a:t>
            </a:r>
          </a:p>
          <a:p>
            <a:pPr marL="0" indent="0">
              <a:buNone/>
            </a:pPr>
            <a:r>
              <a:rPr lang="ru-RU" dirty="0"/>
              <a:t>называется он - </a:t>
            </a:r>
            <a:r>
              <a:rPr lang="ru-RU" dirty="0" smtClean="0"/>
              <a:t>...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4509120"/>
            <a:ext cx="3024336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астрой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57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6329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Рисуем осенние цветы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937934"/>
            <a:ext cx="8366996" cy="592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633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Рисуем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осенние цветы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6431"/>
          <a:stretch/>
        </p:blipFill>
        <p:spPr>
          <a:xfrm>
            <a:off x="443314" y="1000977"/>
            <a:ext cx="8354705" cy="585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4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7485" y="0"/>
            <a:ext cx="7772400" cy="96348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Рисуем осенние цветы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Картинки по запросу астры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541" y="1160571"/>
            <a:ext cx="7268344" cy="5451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476672"/>
            <a:ext cx="8598472" cy="572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83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8262" y="274638"/>
            <a:ext cx="4547475" cy="645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04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9170" y="476672"/>
            <a:ext cx="4485659" cy="605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8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6155" y="25681"/>
            <a:ext cx="5011689" cy="696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8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60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 к уроку изобразительного искусства в 1 классе по теме «Рисуем осенние цветы»</vt:lpstr>
      <vt:lpstr>Отгадай загадку:</vt:lpstr>
      <vt:lpstr>Рисуем осенние цветы</vt:lpstr>
      <vt:lpstr>Рисуем  осенние цветы</vt:lpstr>
      <vt:lpstr>Рисуем осенние цветы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Рисуем осенние цветы</dc:title>
  <dc:creator>User</dc:creator>
  <cp:lastModifiedBy>RePack by Diakov</cp:lastModifiedBy>
  <cp:revision>5</cp:revision>
  <dcterms:created xsi:type="dcterms:W3CDTF">2017-09-10T16:09:45Z</dcterms:created>
  <dcterms:modified xsi:type="dcterms:W3CDTF">2024-01-07T11:56:46Z</dcterms:modified>
</cp:coreProperties>
</file>